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91CC4C5-86FD-4461-893B-81C2B6180F04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DDEF516-F6BB-4FAB-AD6F-957F5DEE8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C4C5-86FD-4461-893B-81C2B6180F04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F516-F6BB-4FAB-AD6F-957F5DEE8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C4C5-86FD-4461-893B-81C2B6180F04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F516-F6BB-4FAB-AD6F-957F5DEE8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91CC4C5-86FD-4461-893B-81C2B6180F04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F516-F6BB-4FAB-AD6F-957F5DEE8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91CC4C5-86FD-4461-893B-81C2B6180F04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DDEF516-F6BB-4FAB-AD6F-957F5DEE8AA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91CC4C5-86FD-4461-893B-81C2B6180F04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DDEF516-F6BB-4FAB-AD6F-957F5DEE8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91CC4C5-86FD-4461-893B-81C2B6180F04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DDEF516-F6BB-4FAB-AD6F-957F5DEE8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CC4C5-86FD-4461-893B-81C2B6180F04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EF516-F6BB-4FAB-AD6F-957F5DEE8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91CC4C5-86FD-4461-893B-81C2B6180F04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DDEF516-F6BB-4FAB-AD6F-957F5DEE8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91CC4C5-86FD-4461-893B-81C2B6180F04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DDEF516-F6BB-4FAB-AD6F-957F5DEE8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91CC4C5-86FD-4461-893B-81C2B6180F04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DDEF516-F6BB-4FAB-AD6F-957F5DEE8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91CC4C5-86FD-4461-893B-81C2B6180F04}" type="datetimeFigureOut">
              <a:rPr lang="en-US" smtClean="0"/>
              <a:pPr/>
              <a:t>12/2/2016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DDEF516-F6BB-4FAB-AD6F-957F5DEE8A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South Africa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worldatlas.com/webimage/countrys/africa/zaafrica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600200"/>
            <a:ext cx="4419600" cy="483393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Divided South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2003392"/>
          </a:xfrm>
        </p:spPr>
        <p:txBody>
          <a:bodyPr/>
          <a:lstStyle/>
          <a:p>
            <a:r>
              <a:rPr lang="en-US" dirty="0" smtClean="0"/>
              <a:t>White people ruled S. Africa</a:t>
            </a:r>
          </a:p>
          <a:p>
            <a:r>
              <a:rPr lang="en-US" dirty="0" smtClean="0"/>
              <a:t>Apartheid-the black people and white people had to live apart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3962400"/>
            <a:ext cx="6781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White people had to live separately from black people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Blacks had to live in the poorest part of the land called homelands</a:t>
            </a:r>
          </a:p>
          <a:p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4572000"/>
          </a:xfrm>
        </p:spPr>
        <p:txBody>
          <a:bodyPr/>
          <a:lstStyle/>
          <a:p>
            <a:r>
              <a:rPr lang="en-US" dirty="0" smtClean="0"/>
              <a:t>Black people fought hard against the white people</a:t>
            </a:r>
          </a:p>
          <a:p>
            <a:r>
              <a:rPr lang="en-US" dirty="0" smtClean="0"/>
              <a:t>Nelson Mandela helped lead the fight to end the apartheid</a:t>
            </a:r>
          </a:p>
          <a:p>
            <a:r>
              <a:rPr lang="en-US" dirty="0" smtClean="0"/>
              <a:t>Finally fell apart in the early 1990s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Life after Apartheid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April 1994-the first time everyone over the age of 18 could vote</a:t>
            </a:r>
          </a:p>
          <a:p>
            <a:r>
              <a:rPr lang="en-US" dirty="0" smtClean="0"/>
              <a:t>Nelson Mandela was elected as the first president of South Africa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Governing South Africa</a:t>
            </a:r>
            <a:br>
              <a:rPr lang="en-US" dirty="0" smtClean="0"/>
            </a:br>
            <a:r>
              <a:rPr lang="en-US" dirty="0" smtClean="0"/>
              <a:t>A New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new constitution was written</a:t>
            </a:r>
          </a:p>
          <a:p>
            <a:r>
              <a:rPr lang="en-US" dirty="0" smtClean="0"/>
              <a:t>Constitution-a written form of government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Bill of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the US Bill of Rights</a:t>
            </a:r>
          </a:p>
          <a:p>
            <a:r>
              <a:rPr lang="en-US" dirty="0" smtClean="0"/>
              <a:t>Offers:</a:t>
            </a:r>
          </a:p>
          <a:p>
            <a:pPr lvl="1"/>
            <a:r>
              <a:rPr lang="en-US" dirty="0" smtClean="0"/>
              <a:t>Health care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Freedom</a:t>
            </a:r>
          </a:p>
          <a:p>
            <a:pPr lvl="1"/>
            <a:r>
              <a:rPr lang="en-US" dirty="0" smtClean="0"/>
              <a:t>A healthy environment-the air, water, land, and all living things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 Branches of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Legislature Branch-called Parliament</a:t>
            </a:r>
          </a:p>
          <a:p>
            <a:pPr lvl="1"/>
            <a:r>
              <a:rPr lang="en-US" dirty="0" smtClean="0"/>
              <a:t>Make the laws</a:t>
            </a:r>
          </a:p>
          <a:p>
            <a:pPr lvl="1"/>
            <a:r>
              <a:rPr lang="en-US" dirty="0" smtClean="0"/>
              <a:t>Made up of the National Council of Provinces &amp; the National Assembly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50008"/>
          </a:xfrm>
        </p:spPr>
        <p:txBody>
          <a:bodyPr/>
          <a:lstStyle/>
          <a:p>
            <a:r>
              <a:rPr lang="en-US" dirty="0" smtClean="0"/>
              <a:t>Executive Branch-headed by the president</a:t>
            </a:r>
          </a:p>
          <a:p>
            <a:r>
              <a:rPr lang="en-US" dirty="0" smtClean="0"/>
              <a:t>Judicial Branch-made up of many courts</a:t>
            </a:r>
          </a:p>
          <a:p>
            <a:pPr lvl="1"/>
            <a:r>
              <a:rPr lang="en-US" dirty="0" smtClean="0"/>
              <a:t>Tell if someone has broken a law</a:t>
            </a:r>
          </a:p>
          <a:p>
            <a:pPr lvl="1"/>
            <a:r>
              <a:rPr lang="en-US" dirty="0" smtClean="0"/>
              <a:t>Top court-Supreme Court of Appeals</a:t>
            </a:r>
          </a:p>
          <a:p>
            <a:pPr lvl="1"/>
            <a:r>
              <a:rPr lang="en-US" dirty="0" smtClean="0"/>
              <a:t>Highest court-called the Constitutional Court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3 Capitals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South Africa has 3 capitals</a:t>
            </a:r>
          </a:p>
          <a:p>
            <a:r>
              <a:rPr lang="en-US" dirty="0" smtClean="0"/>
              <a:t>Each capital is home to a branch of the government</a:t>
            </a:r>
          </a:p>
          <a:p>
            <a:endParaRPr lang="en-US" dirty="0" smtClean="0"/>
          </a:p>
          <a:p>
            <a:r>
              <a:rPr lang="en-US" dirty="0" smtClean="0"/>
              <a:t>Pretoria-executive</a:t>
            </a:r>
          </a:p>
          <a:p>
            <a:r>
              <a:rPr lang="en-US" dirty="0" smtClean="0"/>
              <a:t>Cape Town-legislative</a:t>
            </a:r>
          </a:p>
          <a:p>
            <a:r>
              <a:rPr lang="en-US" dirty="0" smtClean="0"/>
              <a:t>Bloemfontein-judicial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South Africa at Work :Selling to other Countries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Creates over 25% of Africa’s wealth</a:t>
            </a:r>
          </a:p>
          <a:p>
            <a:endParaRPr lang="en-US" dirty="0" smtClean="0"/>
          </a:p>
          <a:p>
            <a:r>
              <a:rPr lang="en-US" dirty="0" smtClean="0"/>
              <a:t>Mining</a:t>
            </a:r>
          </a:p>
          <a:p>
            <a:pPr lvl="1"/>
            <a:r>
              <a:rPr lang="en-US" dirty="0" smtClean="0"/>
              <a:t>More than half of the money comes from mining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in Factories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people work in factories</a:t>
            </a:r>
          </a:p>
          <a:p>
            <a:pPr lvl="1"/>
            <a:r>
              <a:rPr lang="en-US" dirty="0" smtClean="0"/>
              <a:t>Make trains, cars, ships, computers, clothing, processed food, steel, iron, metals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Rain forests</a:t>
            </a:r>
          </a:p>
          <a:p>
            <a:r>
              <a:rPr lang="en-US" dirty="0" smtClean="0"/>
              <a:t>Deserts</a:t>
            </a:r>
          </a:p>
          <a:p>
            <a:r>
              <a:rPr lang="en-US" dirty="0" smtClean="0"/>
              <a:t>Deep valleys </a:t>
            </a:r>
          </a:p>
          <a:p>
            <a:r>
              <a:rPr lang="en-US" dirty="0" smtClean="0"/>
              <a:t>High mountains</a:t>
            </a:r>
          </a:p>
          <a:p>
            <a:r>
              <a:rPr lang="en-US" dirty="0" smtClean="0"/>
              <a:t>Beautiful beaches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Chances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 the apartheid, many black South Africans could not go to school</a:t>
            </a:r>
          </a:p>
          <a:p>
            <a:r>
              <a:rPr lang="en-US" dirty="0" smtClean="0"/>
              <a:t>Agriculture-the business of growing crops and raising animals.</a:t>
            </a:r>
          </a:p>
          <a:p>
            <a:r>
              <a:rPr lang="en-US" dirty="0" smtClean="0"/>
              <a:t>Cash crops-farmers who raise their crops for money</a:t>
            </a:r>
          </a:p>
          <a:p>
            <a:r>
              <a:rPr lang="en-US" dirty="0" smtClean="0"/>
              <a:t>Livestock-animals raised on farms and ranches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Exciting 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Johannesburg is South Africa’s largest city</a:t>
            </a:r>
          </a:p>
          <a:p>
            <a:r>
              <a:rPr lang="en-US" dirty="0" smtClean="0"/>
              <a:t>More than 3 million people live there</a:t>
            </a:r>
          </a:p>
          <a:p>
            <a:endParaRPr lang="en-US" dirty="0" smtClean="0"/>
          </a:p>
          <a:p>
            <a:r>
              <a:rPr lang="en-US" dirty="0" smtClean="0"/>
              <a:t>Durban-South Africa’s second-largest city</a:t>
            </a:r>
          </a:p>
          <a:p>
            <a:r>
              <a:rPr lang="en-US" dirty="0" smtClean="0"/>
              <a:t>Cape Town-where Nelson Mandela gave his first speech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in South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South Africans love playing rugby and cricket</a:t>
            </a:r>
          </a:p>
          <a:p>
            <a:r>
              <a:rPr lang="en-US" dirty="0" smtClean="0"/>
              <a:t>Rugby- a sport like football </a:t>
            </a:r>
          </a:p>
          <a:p>
            <a:r>
              <a:rPr lang="en-US" dirty="0" smtClean="0"/>
              <a:t>Cricket-a sport like baseball</a:t>
            </a:r>
          </a:p>
          <a:p>
            <a:r>
              <a:rPr lang="en-US" dirty="0" smtClean="0"/>
              <a:t>Play soccer</a:t>
            </a:r>
          </a:p>
          <a:p>
            <a:r>
              <a:rPr lang="en-US" dirty="0" smtClean="0"/>
              <a:t>Tournament-a series of games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and Low 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2/3rds of S. Africa is high land.</a:t>
            </a:r>
          </a:p>
          <a:p>
            <a:r>
              <a:rPr lang="en-US" dirty="0" smtClean="0"/>
              <a:t>Very few people live on it</a:t>
            </a:r>
          </a:p>
          <a:p>
            <a:r>
              <a:rPr lang="en-US" dirty="0" smtClean="0"/>
              <a:t>Too dry and hot</a:t>
            </a:r>
          </a:p>
          <a:p>
            <a:r>
              <a:rPr lang="en-US" dirty="0" smtClean="0"/>
              <a:t>Has wide, flat areas usually covered in grass and low bushes-called </a:t>
            </a:r>
            <a:r>
              <a:rPr lang="en-US" dirty="0" err="1" smtClean="0"/>
              <a:t>velds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Has low, flat plains and deserts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Different Landforms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Kalahari Desert-large desert that spreads over 3 countries in Africa</a:t>
            </a:r>
          </a:p>
          <a:p>
            <a:r>
              <a:rPr lang="en-US" dirty="0" smtClean="0"/>
              <a:t>Coast in the town of </a:t>
            </a:r>
            <a:r>
              <a:rPr lang="en-US" dirty="0" err="1" smtClean="0"/>
              <a:t>Noordoek</a:t>
            </a:r>
            <a:r>
              <a:rPr lang="en-US" dirty="0" smtClean="0"/>
              <a:t>-one of S. Africa’s three capital cities</a:t>
            </a:r>
          </a:p>
          <a:p>
            <a:r>
              <a:rPr lang="en-US" dirty="0" smtClean="0"/>
              <a:t>Vineyards-soil and climate are good for growing grapes</a:t>
            </a:r>
          </a:p>
          <a:p>
            <a:r>
              <a:rPr lang="en-US" dirty="0" err="1" smtClean="0"/>
              <a:t>Drakensberg</a:t>
            </a:r>
            <a:r>
              <a:rPr lang="en-US" dirty="0" smtClean="0"/>
              <a:t> Mountains-highest mountains in S. Africa</a:t>
            </a:r>
          </a:p>
          <a:p>
            <a:r>
              <a:rPr lang="en-US" dirty="0" smtClean="0"/>
              <a:t>Orange River-S. Africa’s longest river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Natural Wonders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Game reserves-land set aside for animals</a:t>
            </a:r>
          </a:p>
          <a:p>
            <a:pPr marL="731520" lvl="2" indent="-384048">
              <a:buSzPct val="80000"/>
              <a:buFont typeface="Wingdings 2"/>
              <a:buChar char=""/>
            </a:pPr>
            <a:r>
              <a:rPr lang="en-US" dirty="0" smtClean="0"/>
              <a:t>Animals are protected from hunters</a:t>
            </a:r>
          </a:p>
          <a:p>
            <a:endParaRPr lang="en-US" dirty="0" smtClean="0"/>
          </a:p>
          <a:p>
            <a:r>
              <a:rPr lang="en-US" dirty="0" smtClean="0"/>
              <a:t>Safaris-a trip to an African game reserves</a:t>
            </a:r>
          </a:p>
          <a:p>
            <a:endParaRPr lang="en-US" dirty="0" smtClean="0"/>
          </a:p>
          <a:p>
            <a:r>
              <a:rPr lang="en-US" dirty="0" smtClean="0"/>
              <a:t>More than 20,000 plant species in S. Africa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 Natural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some of the largest and most important mineral resources in the world</a:t>
            </a:r>
          </a:p>
          <a:p>
            <a:r>
              <a:rPr lang="en-US" dirty="0" smtClean="0"/>
              <a:t>Mineral-a resource found in nature that is not an animal or plant</a:t>
            </a:r>
          </a:p>
          <a:p>
            <a:pPr lvl="1"/>
            <a:r>
              <a:rPr lang="en-US" dirty="0" smtClean="0"/>
              <a:t>Ex. Diamonds</a:t>
            </a:r>
          </a:p>
          <a:p>
            <a:pPr lvl="1"/>
            <a:r>
              <a:rPr lang="en-US" dirty="0" smtClean="0"/>
              <a:t>Gold</a:t>
            </a:r>
          </a:p>
          <a:p>
            <a:pPr lvl="1"/>
            <a:r>
              <a:rPr lang="en-US" dirty="0" smtClean="0"/>
              <a:t>Copper</a:t>
            </a:r>
          </a:p>
          <a:p>
            <a:pPr lvl="1"/>
            <a:r>
              <a:rPr lang="en-US" dirty="0" smtClean="0"/>
              <a:t>silver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1</a:t>
            </a:r>
            <a:r>
              <a:rPr lang="en-US" baseline="30000" dirty="0" smtClean="0"/>
              <a:t>st</a:t>
            </a:r>
            <a:r>
              <a:rPr lang="en-US" dirty="0" smtClean="0"/>
              <a:t> South Africans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 to our oldest human ancestors</a:t>
            </a:r>
          </a:p>
          <a:p>
            <a:r>
              <a:rPr lang="en-US" dirty="0" smtClean="0"/>
              <a:t>Date back about 50,000 years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San and Khoikhoi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San people came about 20,000 yrs ago.</a:t>
            </a:r>
          </a:p>
          <a:p>
            <a:pPr lvl="1"/>
            <a:r>
              <a:rPr lang="en-US" dirty="0" smtClean="0"/>
              <a:t>Traveled, hunted animals and gathered food to eat</a:t>
            </a:r>
          </a:p>
          <a:p>
            <a:r>
              <a:rPr lang="en-US" dirty="0" err="1" smtClean="0"/>
              <a:t>Khoikhoi</a:t>
            </a:r>
            <a:r>
              <a:rPr lang="en-US" dirty="0" smtClean="0"/>
              <a:t>-live off the land</a:t>
            </a:r>
          </a:p>
          <a:p>
            <a:pPr lvl="1"/>
            <a:r>
              <a:rPr lang="en-US" dirty="0" smtClean="0"/>
              <a:t>Farmed and raised animals</a:t>
            </a:r>
          </a:p>
          <a:p>
            <a:pPr lvl="2"/>
            <a:r>
              <a:rPr lang="en-US" dirty="0" smtClean="0"/>
              <a:t>Ex. Sheep and cattle</a:t>
            </a:r>
          </a:p>
          <a:p>
            <a:pPr lvl="1"/>
            <a:endParaRPr lang="en-US" dirty="0"/>
          </a:p>
        </p:txBody>
      </p:sp>
      <p:pic>
        <p:nvPicPr>
          <p:cNvPr id="1026" name="Picture 2" descr="https://upload.wikimedia.org/wikipedia/commons/c/c4/Lleyn_shee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327525"/>
            <a:ext cx="3549285" cy="253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Europeans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1652-Dutch settled in S. Africa</a:t>
            </a:r>
          </a:p>
          <a:p>
            <a:pPr lvl="1"/>
            <a:r>
              <a:rPr lang="en-US" dirty="0" smtClean="0"/>
              <a:t>Known as Boers-a </a:t>
            </a:r>
            <a:r>
              <a:rPr lang="en-US" dirty="0" err="1" smtClean="0"/>
              <a:t>dutch</a:t>
            </a:r>
            <a:r>
              <a:rPr lang="en-US" dirty="0" smtClean="0"/>
              <a:t> word meaning “farmer”</a:t>
            </a:r>
          </a:p>
          <a:p>
            <a:r>
              <a:rPr lang="en-US" dirty="0" smtClean="0"/>
              <a:t>British and Germans and Zulu eventually take over S. Africa-Britain wins and gains control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10989</TotalTime>
  <Words>596</Words>
  <Application>Microsoft Office PowerPoint</Application>
  <PresentationFormat>On-screen Show (4:3)</PresentationFormat>
  <Paragraphs>108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Verve</vt:lpstr>
      <vt:lpstr>South Africa</vt:lpstr>
      <vt:lpstr>Geography </vt:lpstr>
      <vt:lpstr>High and Low Lands</vt:lpstr>
      <vt:lpstr>Different Landforms</vt:lpstr>
      <vt:lpstr>Natural Wonders</vt:lpstr>
      <vt:lpstr>Rich Natural Resources</vt:lpstr>
      <vt:lpstr>The 1st South Africans</vt:lpstr>
      <vt:lpstr>San and Khoikhoi</vt:lpstr>
      <vt:lpstr>The Europeans</vt:lpstr>
      <vt:lpstr>A Divided South Africa</vt:lpstr>
      <vt:lpstr>PowerPoint Presentation</vt:lpstr>
      <vt:lpstr>Life after Apartheid</vt:lpstr>
      <vt:lpstr>Governing South Africa A New Plan</vt:lpstr>
      <vt:lpstr>Bill of Rights</vt:lpstr>
      <vt:lpstr>3 Branches of Government</vt:lpstr>
      <vt:lpstr>PowerPoint Presentation</vt:lpstr>
      <vt:lpstr>3 Capitals</vt:lpstr>
      <vt:lpstr>South Africa at Work :Selling to other Countries </vt:lpstr>
      <vt:lpstr>Working in Factories</vt:lpstr>
      <vt:lpstr>New Chances</vt:lpstr>
      <vt:lpstr>Two Exciting Cities</vt:lpstr>
      <vt:lpstr>Fun in South Africa</vt:lpstr>
    </vt:vector>
  </TitlesOfParts>
  <Company>Our Lady of the Blessed Sacrament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Africa</dc:title>
  <dc:creator>CKowalski</dc:creator>
  <cp:lastModifiedBy>cglaub</cp:lastModifiedBy>
  <cp:revision>194</cp:revision>
  <cp:lastPrinted>2016-04-18T17:12:38Z</cp:lastPrinted>
  <dcterms:created xsi:type="dcterms:W3CDTF">2014-03-17T16:18:04Z</dcterms:created>
  <dcterms:modified xsi:type="dcterms:W3CDTF">2016-12-02T17:41:18Z</dcterms:modified>
</cp:coreProperties>
</file>