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793E7-AEF1-4AE8-8CF8-85F1A713851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58EA-B3F9-47D0-97D9-C53020E9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6-03-16T17:12:49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14148 7422 512,'0'0'0,"0"0"0,0 0 0,0 0 0,0 0 0,0 0 0,20 0 0,0 0 0,-20 0 0,20 0 0,-1 19 0,2-19 0,18 0 0,1 20 0,-1-20 0,2 0 0,-2 20 0,1-20 0,19 0 0,1 0 0,-1-20 0,1 40 0,-1-40 0,20 20 0,-19 0 0,20 0 0,-1-20 0,0 20 0,1-19 0,-1-1 0,20 20 0,-20-21 0,1 2 0,19 0 0,0-2 0,-19 21 0,19-39 0,0 19 0,0 0 0,-19 0 0,19 0 0,1-20 0,-1 21 0,-20-21 0,20 20 0,-20-19 0,1-1 0,-1 0 0,1 0 0,-21 1 0,21-21 0,-21 21 0,0-1 0,1-20 0,0 20 0,-1-19 0,-19 0 0,-1-1 0,1 0 0,0 1 0,0-1 0,-21-19 0,1 20 0,0-21 0,0 21 0,0-21 0,-20 1 0,0-1 0,0 21 0,0-20 0,0-1 0,0 0 0,0-18 0,0 18 0,-20 0 0,20 1 0,-20 0 0,0-21 0,0 21 0,1 0 0,-1 0 0,0-1 0,-20 1 0,20-1 0,-19 21 0,19-20 0,-20-1 0,1 21 0,-2-21 0,2 21 0,-1-1 0,-19-19 0,-1 39 0,20-19 0,-19 19 0,19 0 0,-19-19 0,-21 19 0,21 20 0,-1-19 0,1 19 0,-21 0 0,21-1 0,0 21 0,-1-19 0,-20-1 0,21 20 0,0 0 0,-1 0 0,-19 20 0</inkml:trace>
  <inkml:trace contextRef="#ctx0" brushRef="#br0" timeOffset="4224">12779 4266 512,'-20'-119'0,"20"40"0,0 59 0,-20 0 0,20 0 0,0 20 0,20-20 0,-20 20 0,0 0 0,20-20 0,0 1 0,-20-1 0,20 0 0,-1-20 0,2 21 0,-21-21 0,19 0 0,-19 1 0,20-1 0,-20 0 0,-20 0 0,20 1 0,-19-2 0,19 2 0,-21 0 0,2-1 0,-1 0 0,20 1 0,-40-1 0,40 19 0,-20 2 0,1 0 0,19 19 0,-20-20 0,20 0 0,0 20 0,-21-20 0,21 20 0,21-20 0,-21 20 0,20-20 0,-1 0 0,1 0 0,0 20 0,0-19 0,19 19 0,-18 0 0,-2-20 0,1 40 0,20-20 0,-40 19 0,39-19 0,-19 20 0,-20 0 0,20 0 0,0 0 0,0 20 0,-1-1 0,2 1 0,-21 0 0,0-1 0,20 1 0,-1 0 0,1-20 0,0 19 0,0 1 0,0-40 0,-1 40 0,21-21 0,-20-19 0,19 20 0,1-40 0,-20 20 0,20 0 0,19-19 0,-38-1 0,18 0 0,1-20 0,-1 20 0,1-19 0,0-1 0,-21 0 0,21-19 0,-20 39 0,0-39 0,0 19 0,-20 0 0,20-20 0,-20 21 0,-20-2 0,20 3 0,-20-2 0,0 20 0,20-20 0,-39 40 0,18-20 0,2 1 0,-1 38 0,20-38 0,-40 38 0,40 1 0,-20-20 0,1 40 0,-1-20 0,20 20 0,0-2 0,0 3 0,0-2 0,20 1 0,-20 0 0,39 0 0,-19-20 0,0-1 0,19 0 0,21 2 0,-20-21 0,-1 0 0,1-21 0,19 21 0,1-19 0,-20 0 0,19-21 0,1 20 0,-21-20 0,21 0 0,-20 1 0,-1-21 0,2 21 0,-22-21 0,20 20 0,-18-20 0,-1-19 0,-20 20 0,19-1 0,-19 0 0,0 1 0,0 0 0,0-21 0,-19 20 0,-1 1 0,-1 20 0,2-21 0,-1 20 0,-20 20 0,20 1 0,-19-21 0,-1 20 0,20 20 0,-20-20 0,21 40 0,-1-20 0,-20 0 0,20 20 0,1-1 0,-1 2 0,0 18 0,0 1 0,0 0 0,1 19 0,19-19 0,0 20 0,-21-21 0,42 21 0,-21-1 0,19-19 0,1 0 0,0-1 0,0 1 0,19 0 0,1-1 0,0 1 0,0-1 0,-1-18 0,1-1 0,19-1 0,-19 1 0,20 0 0,-21-20 0,21 0 0,-21 0 0,1-20 0,0 0 0,-20 1 0,19-1 0,-19-1 0,0-18 0,0-1 0,0 21 0,-20-41 0,0 20 0,0 1 0,0-20 0,0 38 0,0-18 0,0-1 0,0 20 0,0 0 0,0 0 0,0 20 0,0 0 0,0 0 0,0 0 0,0 0 0,0 20 0,0-20 0,0 40 0,19-20 0,-19 19 0,20-19 0,1 20 0,-2 0 0,1-20 0,20-1 0,-40 1 0,39 0 0,-19-20 0,20 20 0,-40-20 0,39-20 0,-18 20 0,-2 0 0,1-20 0,0 0 0,0 1 0,0-22 0,-20 3 0,19-3 0,-19 2 0,20-1 0,-20 0 0,20 1 0,-20-20 0,20 18 0,-20 2 0,20 19 0,-1-20 0,2 20 0,-21 0 0,39 1 0,-19-2 0,0 2 0,0 19 0,19 0 0,-18 0 0,-2 19 0,1-19 0,20 21 0,-20 18 0,-1-39 0,1 20 0,0 0 0,0-20 0,-20 20 0,20 0 0,-1-20 0,-19 0 0,0 0 0,0 0 0,0 20 0,0-40 0,0 20 0,0 0 0,-19-20 0,-1 0 0,0 0 0,0 0 0,0 0 0,1 1 0,-1-2 0,-20 21 0,20-19 0,-20 19 0,20 0 0,1 0 0,-21 19 0,0 2 0,21-2 0,-2 1 0,-18 20 0,19 0 0,0-1 0,20 2 0,0-3 0,0 3 0,0-2 0,20 1 0,0 0 0,0-21 0,-1 1 0,2 1 0,18-21 0,1 0 0,-20 0 0,19 0 0,1 0 0,-20-21 0,20 21 0,-20-39 0,19 19 0,-39 0 0,20-20 0,-20 20 0,0 1 0,20-22 0,-20 22 0,0-21 0,-20 20 0,20 1 0,0-21 0,0 20 0,0 20 0,-20-20 0,20 20 0,0 0 0,0 0 0,0 0 0,0 0 0,0 0 0,20 20 0,0 0 0,-20 0 0,39 19 0,-39-19 0,40 20 0,-20 0 0,0-1 0,20 21 0,-21-20 0,21 20 0,0-1 0,-21-20 0,22 21 0,-22-1 0,1 1 0,0 0 0,0-21 0,0 21 0,-20-1 0,-20-19 0,20 19 0,-20-19 0,0 0 0,0 0 0,1-1 0,-22-20 0,22 2 0,-21-1 0,20 0 0,-19-1 0,19-38 0,0 19 0,-20 0 0,20-20 0,0 20 0,1-20 0,-1-1 0,20 2 0,-20-20 0,20-1 0,0 0 0,0 0 0,20 1 0,-20-21 0,20 1 0,-1 19 0,1-19 0,0-1 0,0 20 0,0-19 0,0-1 0,19 1 0,-19 0 0,0 18 0,0-18 0,0-1 0,-1 0 0,-19 1 0,20 0 0,1 19 0,-21-20 0,19 20 0,-19 1 0,0 0 0,0 19 0,0-20 0,0 20 0,0 0 0,0 0 0,0 20 0,0 0 0,0-20 0,20 40 0,-20-20 0,0 20 0,0 0 0,0-20 0,0 40 0,20 0 0,0-1 0,-20 0 0,20 1 0,-1-20 0,21 20 0,-20-20 0,0 20 0,20-21 0,-21 1 0,1-20 0,20 21 0,-20-21 0,19 0 0,1-21 0,-20 21 0,20-20 0,-20 1 0,19-1 0,-19-20 0,0 0 0,0 1 0,-1 18 0,-19-38 0,20 20 0,-20 19 0,20-20 0,-20 0 0,0 1 0,20 20 0,-20-2 0,0 1 0,0 20 0,0 0 0,0-20 0,0 20 0,0 0 0,0 20 0,0-20 0,0 20 0,0 20 0,20-21 0,-20 21 0,0 0 0,20 0 0,0-1 0,-20 1 0,19 0 0,1-1 0,0-19 0,0 0 0,0 0 0,19 0 0,1-20 0,-20 0 0,20 0 0,-20 0 0,19 0 0,-19-40 0,20 20 0,-21 0 0,2 0 0,-2-20 0,1 1 0,0 0 0,-20-1 0,0 0 0,0 0 0,-20 20 0,0-39 0,20 39 0,-19 0 0,-2-19 0,-18 39 0,-1-20 0,20 0 0,-19 20 0,-1 0 0,-20 0 0,21 0 0,19 0 0,-20 20 0,1 0 0,-1-20 0,20 20 0,0-1 0,0 1 0,20 21 0,0-41 0,0 19 0,20 0 0,0-19 0,0 20 0,20-20 0,-21 0 0,41 20 0,-21-40 0,21 20 0,0-20 0,-1 20 0,-19-19 0,20 19 0,-1-40 0,-19 40 0,-1-20 0,-18-19 0,18 19 0,-20-20 0,22 20 0,-22 0 0,1-20 0,-20 21 0,20-1 0,-20 0 0,20 20 0,-20 0 0,0-20 0,0 40 0,-20-20 0,20 0 0,0 40 0,-20-40 0,20 39 0,0 1 0,-20 0 0,20 0 0,0-1 0,-19 21 0,38-21 0,-19 1 0,20 0 0,-20 0 0,20-21 0,0 1 0,19 0 0,-19-20 0,20 19 0,0-19 0,-20-19 0,39 19 0,-39-20 0,19 0 0,-19 1 0,1-1 0,18-20 0,-19 0 0,-20 0 0,20 21 0,0-41 0,-1 21 0,-19-1 0,0 0 0,20 20 0,-20-20 0,0 21 0,0 19 0,0-20 0,0 20 0,0 0 0,0 20 0,0-1 0,0 1 0,0 0 0,0 20 0,0 0 0,0-1 0,0 1 0,0 0 0,20-1 0,-20 1 0,20-20 0,0 0 0,-1 0 0,2 0 0,18-1 0,-19-38 0,20 19 0,-21 0 0,21-20 0,-20 20 0,0-20 0,20 0 0,-20 0 0,-1-20 0,1 1 0,0 20 0,0-42 0,0 22 0,-20-1 0,19 0 0,1 0 0,-20 1 0,20-1 0,0 20 0,0-19 0,0 19 0,0 20 0,-1-20 0,21 20 0,0 0 0,-21 0 0,22 20 0,-2 0 0,1 0 0,-1 19 0,1-19 0,-20 20 0,19-1 0,-18 1 0,-2 0 0,1 0 0,-20-1 0,0 2 0,0-3 0,0-18 0,0 20 0,-20-40 0,1 20 0,-2 0 0,-18 0 0,19-20 0,-20 20 0,-19-20 0,19 19 0,0-38 0,1 19 0,-1 0 0,0-20 0,1 20 0,19 0 0,-20-20 0,20 20 0,0 0 0,1 0 0</inkml:trace>
  <inkml:trace contextRef="#ctx0" brushRef="#br0" timeOffset="4586">16133 1071 512,'-20'0'0,"20"0"0,0 0 0,-20 0 0,20 20 0</inkml:trace>
  <inkml:trace contextRef="#ctx0" brushRef="#br0" timeOffset="4805">14645 1389 512,'-21'0'0,"21"0"0,21 20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E1C14E-2653-4A2C-A4F3-2F41DB1D954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3C9D68-E33C-44D6-97BD-B2DBD8CA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620000" cy="154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QTERQUExIQFhQVFhgXGBgYEhQaGBcZFhofGBgfGBgbHSggGRwlIBcXITIhJSkrLi4vFx80ODMsNyguLisBCgoKDg0OGxAQGy0lHyQrLSwvNSwvLCwsLDU0LCwsLCwsLCwtLCw0LCwvLCwvNCwuLCwsLCwsLCwsNCw0LSwsLP/AABEIALwBDAMBIgACEQEDEQH/xAAbAAEAAgMBAQAAAAAAAAAAAAAAAgQDBQYBB//EAD0QAAIBAgQDBgIHBwQDAQAAAAECAwARBBIhMQUTQSIyUWFxgQYUI0JSYpGhsQczcoKywfBz0dLidIOSNf/EABoBAQADAQEBAAAAAAAAAAAAAAABAgMFBAb/xAAwEQACAgEDAgMHBAIDAAAAAAAAAQIRAwQhMRJBExRRBWFxgaGx8CKR0eEyQiNSwf/aAAwDAQACEQMRAD8A+oXpelK9J5Bel6UoBel6UoBel6UoBel6UoBel6UoBel6UoBel6UoBel6UoBel6UoDHiJwiljcgDYbnwAv1J096jw7DcuNFsoYIqmw6gWOvWsUjZ5FQahDnfwBA7Cnz1zW+6PEVerke0su6xr4s9+ix8zfwFYJZSTlXfQk20Uf3J8Kz1QS/MOTN3+3e2XbW3W9reVc2CPczM2FJFjI5B/g/47eVTwsGQWzE6316en+dazUo5tqiaQpSlVJFKUoBSlKAVkjrHU46tDkrLgw0pSvqjhClKUApSlAKUpQClKUApSlAK8ZgNyBfT3rTxSZcdim1IXCYU29JMUf7VpTxHEzRwlggzyYZ0doZFRWkLZlsWvKFGUggjNfpUWTR2dK5DifxDPFBI142mg+YZ1WB2WRMO25bOBCCuhuWOYm1wpBuycVnXEG5h5AxLQZAjcwgQGUPnzWvmGXLl2ub9KWKOipXIjj2JVIyxw7NiIFnjARgsd5YkKsc5Li2ISzC2qMbagDZYLHYkrOgWCWaGflXLNCjKYo5gxAEhUgShbC98t9L0sUbysGNnyIW67KPFjoo9zatccFi5L58UkQOww8C5h/wCyYuD7IK1mJ4VhTKVnLyhCC/PkklDNYMoWMkxqtjc2UX0HjVMmRY4uT7FoY3OXTHlnTYCNVjUIQV8QQcx+sbjck3JrJLMq95gPU1VwmNhydgoqLpa2UDrYD/avnKcWzPF215skcfOkaV25crSIswaMmyhWkIWxsLWtYa/NpObbf5Z3Iwr9PCS+x9IlmYgGzKlxc6AkE2Fh0Gt7mxqzHGFFgLCuKxXGckbynlFyikHKvLcRLKbrmcZVfKpGUs1m0B1I3XAOJSyO4kaNlzTquVSCORO0OpzG5IynYWIPjVpQfSZxlub6lKViaClYI8XGztGskZdLZkDqWW+2ZQbj3rK7gAkkAAXJ8AN6AlSoxuCAQQQQCCNiDtUqAUpSgFTjqFZI6tDkrLgwUpSvqjhClKUApSlAKUpQClKUApSlAUZ+ExPKJmVuYoUBhJItwhLKGVWAYAs24PeNYY/h7DhCgjOQlWCmSUqhS+TlqWtEFvcBLAaeAraUqKFmql+G8MyLGYroquts8naEhu+c5ryXPaJa/a131q78jHe+UX5nNvc/vMuTNv4aeFWKUFmtw3AMPGGCRWDZdM7kKEbOqoCx5aBhcItl8quw4dVLlQAZGzude02VUv8A/KKPastKA8J/OuKxL5pJDe95HsfEBiFt7AVs/ipwWjQgGylje3U2Gn8prUVxvamoT/4V7n9OPqd72Ppmn47e1NL91v8ASinxLEMnKKqzXksVXJdhkc2BcgDUA7jb2qrw/jDAgtE7dhi51BBCs4DMFKAWULe51YWB67RkBtcA2Nx5GxFx7Ej3qWC4SruMsYOlja3d6jUgHvHQ+J865mKStKjrZ4vpbvY2+O4tI2ixRjtrkJlNmUSmI8wZOzoCbC+htUcPx+UKZGhiEeSBrh2sgkDGRntGSEBW19bCzHKL5bWE4GyyvMTDdmzBBFlC9ovdmBu75mJJ2vrYEkmyMDCxySQoDYKNDkZVuVHgQMzaHxPjXofTVLc4u5taUpWBqcZJiHwxnjjaNgBJjEdFUuEWdZMRFINbls7BWGpseq3OePHzyMricrGYsTOoVYyHRHC4ftFT2ShDm2pLDW2+7xXCxy5Vg5cDy96RYUJN+8SNMzWvYtexNyDsbMGCjRFRUXKiCNdBogAGX00GnlWvWqM+lnMxcYkbEYfLJJlMiQyqxhCMzYYznIoGe4ujZr23FrV11VlwEQfmCKLPYDPy1zWXujNa9hc2HS9WCapJp8Foprk9qLuALkgAdTWD5gt+7F/vHu+32vbTzqSYYXuxLN57D0XYfr506a5Jv0I85m7gsPtMD+S7n3t71liwot2izHxLH9BoKyVOOrQlvsVkttzDSlK+oOGKwY2+QgEgtZQRuCxC3HmL3rPXhFCHujWjGMzKy3sVsBa4ue0Ta4vbI679D416+IZilwACT2bnN0jNyDtmk6eAPXS+0KkWKqRpoVFtNtKCJbk5VudzYXNtrn2H4Va0U6X6lBMY4W5AYBcxIW24Lgb6WGUdb38tZy4p1zdwkHYKdQAM2pYW1YL19DsLYgX7KaC3dG3h6V60Sm11U2NxcDQ+I86Wiel+pTOMe9gFOY9mwJsLtYkXGa4S+lredBjHJsFFza1xscwV+vat2+g7vXerjwqRYqpGmhUEabaeVFiUG4VQSbk2FyfX3NLQp+pWmcmJWN7aM2VipK2PdIN+oNr62tWKTHOFZsvQsum4F737Q6BdfvWset5oVNrqpy93Qdn08KicOn2E3v3Rv4+vnS0HFmWlKVUuKVz7cZaDntOwdUm5aBI1UgCETsWLPY2Ut4XyiwJNZvn5flpGUqZTNLFHcdm/zDQxXAtdVGUnrZTUWTRuqVpW4+hjDASAsEYdlTZXjEmaxI7OuTxzdOtW4OLI3M0YcpSz3A0yvJGRvveF/wAvGhBoeNyZsQ/3QqfgMx/NiParfDeClwGc2UjQDc/7VqoQXbUEszFiB4sbn9a6LjmJeFY8jEZs8Q0B7ZjJiJuPtIB/PXzOZrLmlP1e3yPplKWnwQxrZ1v8/wCyljeB5ELB726Zd/z3rL8MKbvp4Dfb2/zaq0HHpFABVpXACMqq3ehVTMVyI12LSqoBsvZ3HWzguJyPigojjUfSiQF5M6mMrk0MYW5Dg6GxDAgtpVVirczeplKPSzoKxYiLMNDYg3B8CP8ALe9ZaVROihWJkXU5XHgosR6XJv8AlWaKQMLg6f5v4Gp1hkwyk3I18QSD+Iq1p8kbmalV/lj0kkHuG/qBrw4YnvuWHha1/wCK2/ptUUvUWz1sTrZBmPl3R6tt7C5oMPm1kOb7v1R7dff8qzqoAsAAK9qequBXqKUpVSRU46hU46tDkrLgw0pSvqjhClKUApSlAKUrHiO438J/SgJg1ESrmK5lzABitxcBiQpI3AJVgD1ynwrh/h7DtBDG6R8j5mLDRxRQLE7ySJHJLJIQwWNXZdyx2i1N7CpYfi8pfmAfSzYbAIxVUJBabFZyqlstzlIF2IBYd61jWy3SdzUS4va4va9r62GhNvDUfiK53DY/FCSFZw0SSZo1blo2aQPIE5oDHl5o1icW0zFlJHZB1+Gx88WHis6PIcJJIHeO5DCWJVBsble2b666eFLIo7SlcrJxLErI0GcuwxBQSJDHnKfLpPbIzBM2Z7X17K7X1HQ8MkkaGNpUySlFMi/ZcjtDQnrfqamw0VcVwZXJIdgxl5oOVGAPKEJGVlIIyi+vXXypJwSJ0VHGeMTSTFGCMrmRnazAixVWkuPNF8K2ZNtToBXE4LiM2VhHKFRVULrCQVkyssiqRnYkuy3vksNri9QwrZvY/huJdi4HLMQAygKnMMqhQBYZb5R90CuY/aFisRg1HykYkOLmJkza5AMgCra2VGYsSSd3PjptOIcVlDPGk4zRiUt2oFfKk0AGrLlVzG8gXMApLC/iOX4rxk4iZmDu0ZeDIr5AVCYhF7qqCuYkntXO21qw1GVY4X3PTpcLy5Eu3LOk4VIVlQ672sNd9DW4+K8esMUbOkDAyi3NfIitGjzIc2VrNmiAGm5HpXzrC8QmKI3OKkqZLgRMQRy7qRl0ALtp3rHU31rbcY+M4Uw0QnmxCzRzOA6wr21DyYZzflmPMI2ZyLDUDTW1cHHie3fc7esn1StLsdbiMRhUFpIihzCUDlPcyTOqkrlHbYvKqta+r61i4RNA87ZEUEhZEORlftKVcv1AFgvatY2HQVj4TwbDyqk8TTZDkKZo8hISSKRb50DsLwKAW+qdOhq7gOCLHO0itJm2OigMhzNlOmoDNmB3FrA2LXn9KTVuzy7m5pSlYmgrnE4tKJZYkQSyNiHVFeTlokccMTMSwViBdwAAp1cbDUdFWlX4dAVcuIxAmDvJz/oTIxkGVgymPl5bBRbLpkXwq0K7lZX2Kp+KicxXDsVTDpO95FDAyGVFjC2IZ88OW9wNSb6AGMfFZo2xLSrAjq0KhZMWVhuy/Vl5d9b2tkBLC22tXo/huFUkS8mWTDx4c9vXLEZCGDWvnJmYlr7gH1xr8NC4c4nEmYSLLzTyc2ZY2h0Xl8sDI7C2Xz3uTe4FakVB8VswVkw90EGHxEhMwBRJ3dCFAUh2XlE7gML6jS/UVpYPhuJUZA8pDwRQElgTlhaRlNyNWJma5O9h533VUn0/6lo33FKUqpYVOOsbG2pqMWKTowOvTX9KvjTb2KyexRi4tGxIHNuOnJkDW8cpW9varMOJV7hWBI3GzD1U6j3qtheFKvLJLlo7kdtstyCuxOwBsKt4jDK/eUG2x2I81YaqfMV15+0sanUU2vz87HMhosjjcmr/AD87k6VXEMi911YffXtD+ZbXHqL+dYsShCFpZgqga5RkXyublt7bMDW/ncL4fyp2ZvT5Vyvqi7SuI4UJsOySfLzZWUB8l2Dh+1mK3JDqCPG9iNN67HC4tJBdGDAGxtuD4Ebg+Rr3Th0njxZevnZmavCL6GvaVQ2Ks3DomRY2jQolsq20XKMoy+GhI9CR1rGeDwZCnJiyFUTLlFssbF4wPDKzMwtsTcVepUApR8JhDIwiTNH3GIuV32J69t9d+0fGicJhAIESAHN0+2wdvQFlU28hWt+JJwskYdrJypmVTO8KSSrkyq0i6ghTIQut7E2OQEUsR8TkMwVkUcq6ZgpIkzRIqH6S5zNNbMwXa+ouai0TTOgxXC4ZL540OZxITbXOFyBgRqGyjLcdNKq8a+H48RGiZpYjGPo3ikZGTYW0NmGg0Ph03rDwzi7PieSWje0TMSqgDPHygxUZ2bIxlJGYDYWuNTrMPjGRkVZkOXEMHcSNIs4bDyyIDdrRv2RdBcA5CNLCmw3Ma4X5bs4mTGRpsMQmKxDwH/USZnMB/iun3tbVuI+DyizJjp2FtM8OEcW3FisSm23WtdPxiVF7UuFRmTMztG2QnkGW2UybaW32B61YjwXKYHCMYU700WTPClxdsiXHLl8l7PVlNxespRirfBZJt0uSlx35sBoxLhJFYASH5N1IBtZS4mIuQPs6C3iK0hbEg/ucKw8RM6n8DEfAda32Lx2YZFuE9dWN75mPUmqdfO6vVeNPbhcH1Gg0bw4/1bSfNfnYp4Z5mawwUrbk8t8OfXvyLfpXUYr4Rws6Is8bOozNkZrdp1tdsp7ygsBY6Fid7EecA5aBpGdQdrE7AWPvets/FIgP3i+2tZRbVNbMz1EpTk47tEwhSNUDMSAqBmsSdLXboT1PjWudgsrlO8g2zdCuYl9fEHU9SKjh+Lc2dFAsupHiTlO/gNT+Aq7LJc5lY5ezcqdbXcaehsfOx32rp6dKOmlLu3X1WxyNTGSzxjLalf3MbY9tBdfM6WAN7No2w0v0318LWBYlSSQbs2o2IBKgj2ArCuPJCnL3itt+6xA/EZh+NX68WXZVVHox7u7sUpSsDcUpSgPCbb1gOLXoS38ILfmNBWKeEK2dhmU731KeYv0/Sri7abVakitswcxzsgH8TD9Fv+tOS570h9FUD9bmrFKjq9CaMAwibkXPixLfrVqPaoVOOrRbb3Ia2IUpSqFhVfHYQSrlJYC6t2TY3U3HtcCrFKmMnFprlESipKnwc+iYiDPpG8ccYKu0rr2VF2BBzdrS99ttthrsVxQvPGwTIzjKtnZeaT3csgTUAnQNocw2INdgwuLHY1rcNwKFGY5S17ABznCAW0QNsNBXZwe1Uk3lVvtXf4/c5Of2dJtLE9vf2+H2/kqcCxUzQ8xiZBmYFSFEiBWI0yizmwBI0O++grcxyBgGBuCLg1kVQBYAADoKrNghclXkTMbnKVtc7mzAgH03quP2knJ9a27V29xo9C4xSi7db39zLI4UEsQANySAB6k1qsbxg6LBGXZr5S3ZRrfZvq2++gPjXq/DyFs0zyzkbCRuyPRRpf8ALy8MuF4BBHLzVXtWtY2IHQnUXLHXUk7nxreXtHArq2+2233sw8nnlV0l8d/tR5DLM0YYjDuCA2XtJ52N8wuNtbWIqMHFombJIvLc7hwtibXtnF1JtY2Nj5VKHgEQUoc7pckIzdkXbNoqgdfG9bJIlAyhVA8ABbXyqmT2niX+MW/p/JfHocr/AMnX1/j7mAzxrqXjXzzKPzrH80hFkVn69lOzfxzGyX96tLAoNwqg+SislYS9qf8AWP7s3Wh9ZfQ1suAaVlMlkC3sqHU307T2Fund1FtGqjxlzCMiALG+ug2+0B67+5roK13HcPniJ6rr/v8A55V4cmoyZX+p/n53Pbp8WPFJOvj+f+HJ0pSvAfQilKUBe4NBnl+poCQGW4a3+X67V08ManXIoIYnYHtdSDb8/KuX4Phi8q96wNyRfT3G19q6rDSIQcjIQCQcpBs3UG3WvbHJHwVFLe+TiauEvMOTdqlt6fnPzJCBfsrvfujc7n1rJSlZNtmaSQpSlCRSlKAVVI5eo/d9R9jzH3fEdKtUqU6IaPAa9qqfo/8AT/o/6/p6bWRRqgme1OOoVOOphyRLghSlKqWFKUoBSlKAUqmeKQ83k8xeb9jW+ozD8tauUqhYpSohwSQCLjcX1F9r+FASpSlAaf4s4YuIwsiM8qWUuGjcqwZVJGo6eVfMP2IYY4iWeaWbEM2H5eQGZ8n0gcMWBOugFq+scexSR4aVpHRF5bi7MALlTYXPXyr5N+wbExgY2N2XM4iKpmAdwokzZATdrXG21xXrxX4E/l/ZhOvEidfJ+07D5pOVhsdNBESHxEUOaJbak3v3QNbm1W8R8f4VcDFjHXEcmYsqqIwWurFSGAaw1U9a+U8M4c8UMmI4dxeOOJczNFLKYZdL5Q8faR2IsAdj5bDpsFx9pvhvEnEcpD24o7KkYltlIyoAATcsOyPq+tXlggqr1S95VZJPn0MMPx7hJJURBP8ASNlGZF7JLWXNZjvoezfep4z4xjWSSOOHEzGK+cxpdVtodfKx120qf7PEjfhsX7tpIpZbjslkzEFSRut9da4/BcVEk2KKyxYKM5mYBAZJTqLXbY7khbb7HeqS08HOVLj+fdue/HqsnhxuSt+7fZe90d/wLjcWKiMkZYAGzBhYqbX16bHcGtPP8dQgvy4sTKkffkRAUHncnbzNq574FOfBYyFGXmurZFzDMfo7aDe1za/nWL4DwWFlEkWJxcuG7XaHPWJGTLY3DCxbQgjzFQtLjUp3ezRaWsyOEGq3Tf7dj6FxeCDG8EmnSRyFV5FykqQ8YIyyDqPI+Nx0NWP2Gf8A5jf+RJ/Sla7CfJQ8D4h8rJPyXMqK05UcyTKEHKNhmDZRbrvtawu/sLxCHh7oGXOs7krcZgGVLEjexsdfI1aSrDJLhM8HW5ZVJ8s+j0pSvGbilKUApSlAKUpQCqn7r/T/AKP+v6em1ulSnRDR4DWSOqBPKYD6jGwHVT5Dqv6em1+OrxVMhvYhSlKzLClKUApSlAcvFjcuPxCDE4dWZkIw7ZeZKeQtihLg2uBsp7p9tLgOIMUDRYrESumFGImUyMx50UkbyoVP7tmAZDELBQwsq5tfoOUXvYXrTngJIkzYrFM8iiPmHkBkS92VAsYUZurEFtrEWFtozXf3Gbizm8ZxIEB5sZLEksGIxERWVkBvJfD2PVhGV+j2a7XU2rdfD6gYrEF2YTPHA7RmVjbMgzFYybABgVuBptW5jwCK6uBbLGIwumUKCCPcWFWbdetVlNVSCjvZ7SlKzNCpxLhsWITlzxpIlwcrC4uNjb3qjgfhTBQyLJFhYEkXusqAEXFjY+hNbmlSpNKrIpHPyfBPD2IJwWGuNf3YF7662396vY3gGGmjSOTDwtHH3EKDKmluyo0GlbKlT1y9R0r0NLD8LYaNWEEMcJa1yigXy3tfxGprjsR8P4fml2w8JkDXJKC9/E9CfOvpdcx8RYbLJmGzD8xv/nnUSlJpu9z06VxU+lrZ/c5zDcHgjcyJDErm/aCgHXe3h7Vd4Z8NYWectLhoHNiSWTU+ttz60rd/DCtmY27NrHXr0069azhOXVds9mpjFYmqRssbwPDyxLDJBC0SEFIygyLYEDKo0FgSPeo8K4BhsMWOHgiiLABiigXA2vWypWnU6qzlUhSlKgkUpSgFKUoBSlKAVWzs5OUhVBIzbk23sNhrpc322qeKkIXTvE5V9T/tqfapxRhVCjYC1WWysjkjFAF1G53J1J96sR1Cpx1MXbIfBClKVQsKUpQClKUBFzYEgXNtvHyrV4PEOXR2cMkqBVChgFYZm2JudLi9vqdKs4ol3EdyFAzPY2JBuAotqLkXJ8BbrpLE4ZSlrWyi6FQLoQNMv6W2I02rraTSKWJuX+3Hu/Gc3U6hrIun/Xn3lulYsLIWRGNrsoJttci+lZa5LVOjop2rFKUoSKUpQClKUArX8cgzwm269r8N/wAq2FeEXonTCdbo4Ouu4GloF31uda5mTD/SlLHvW8TvXZooAAGwqsY1Z7dVk6oxrvuSpSlWPEKUpQClKUBF2ABJNgNTWH5m/dSQ+wX+oivH7bW+qp7Xm24HoNz7edWatsuSOSvmkP1UHqxJ/AD+9OU53kt/CoH63qxSo6hRhTDgEEliRtc3tfy2rNSlQ22TQqcdQqcdWhyVlwQpSlVLClKUApSlAVMTEwbmIATYBlJtmAuRY9GFzvob2NtxOGZXFxtqCCLEHqGB2NWKpYkZZEcfXOR/PQlCfMEW/nrqaHVu1ilx2Ofq9Oknkj8yPC5rAxkMrKz5QwIugY5Sp2YAFRodNL71fqnjUOjqLtGSwX7QsQV9T0PiB51YgnVxdSCNvQ72I6HUaGstfp+ifWuH9zTR5eqPQ+V9jJSlK8B7BSlKAUpSgFeE17VLHjMyRnutmLDTtKtuz6HML+Vx1rTDieWagu5nlyeHByNQMMxmSVeysjjIDa5uCxLDouVWIA1uV7utdJWvmXPMq6hUQsbXFmaypr6CTT0v0qxyGG0je4U/2v8AnXq10IRmoR2pGGlnOcXKbv8Ar0LFKr2kHWNvZl/uac1xvHf+Fwf1tXi6T1WWKVX+aHVZB/IT+YuK9+cj+2vubH8DTpfoLRnqvLOTdU1bYn6q+vifL9Kj2pPFU/Bm/wCI/P0qwiACwAAHQVOy5HJ5DGFAA6fn4k+dTpSqkilKUApSlAKnHUKnHVoclZcEKVLLTLWnl5lfFiRpUstMtPLzHixI0qWWmWnl5jxYkap8U1RVG7OgGuxBz387ZSbdbeFXstYcXhw6EG+1wRuCNQR4EEA+1a4cUo5IyfZozyzUoOK7o9qtiYSDzI+/pcX0dR0Pna9j09KtRi4B8QDUsld+UVJU+Dkq1ujDhsQHFwGFiQQRYgjcHp7i4PSs1YsNCAZN9Xv6dlRp+F/c1ny18/m0zjNqPB1sWa4Jy5I0qWWmWs/LzNPFiRpUstMtPLzHixI1RwpBlmOlwVUH7uUG3l2i+lbDLVfBwgLYfac/i5NdD2fhcZuT9Dx6yalFJeph4dqHb7UjfghyD07v9+tXKwcNS0Sb938fEnzO9WcteXUYpyyyfvZvhnGOOK9xGlSy0y1j5eZr4sSNeEVPLTLTy8x4sSNKllplp5eY8WJGlSy0y08vMeLEjSpZaZaeXmPFiRpUstMtPLzHixI1OOvMtZYY9KtHBNMh5I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operationworld.org/files/ow/maps/lgmap/isra-MMAP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5200" cy="5153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2/3 of the population was born here</a:t>
            </a:r>
          </a:p>
          <a:p>
            <a:r>
              <a:rPr lang="en-US" dirty="0" smtClean="0"/>
              <a:t>People are called Israelis</a:t>
            </a:r>
          </a:p>
          <a:p>
            <a:pPr lvl="1"/>
            <a:r>
              <a:rPr lang="en-US" dirty="0" smtClean="0"/>
              <a:t>Come from over 100 diff. countries</a:t>
            </a:r>
          </a:p>
          <a:p>
            <a:r>
              <a:rPr lang="en-US" dirty="0" smtClean="0"/>
              <a:t>About 81% Jewish</a:t>
            </a:r>
          </a:p>
          <a:p>
            <a:r>
              <a:rPr lang="en-US" dirty="0" smtClean="0"/>
              <a:t>About 20%-follow about 600 rules from their religion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eat kosher food</a:t>
            </a:r>
          </a:p>
          <a:p>
            <a:pPr lvl="1"/>
            <a:r>
              <a:rPr lang="en-US" dirty="0" smtClean="0"/>
              <a:t>No pork</a:t>
            </a:r>
          </a:p>
          <a:p>
            <a:pPr lvl="1"/>
            <a:r>
              <a:rPr lang="en-US" dirty="0" smtClean="0"/>
              <a:t>No shellfish</a:t>
            </a:r>
          </a:p>
          <a:p>
            <a:pPr lvl="2"/>
            <a:r>
              <a:rPr lang="en-US" dirty="0" smtClean="0"/>
              <a:t>Ex. Pepperoni and cheese pizza &amp; No mixing of meat and dairy products cheeseburgers are not kosher</a:t>
            </a:r>
          </a:p>
          <a:p>
            <a:pPr lvl="2"/>
            <a:endParaRPr lang="en-US" dirty="0"/>
          </a:p>
        </p:txBody>
      </p:sp>
      <p:sp>
        <p:nvSpPr>
          <p:cNvPr id="22530" name="AutoShape 2" descr="data:image/jpeg;base64,/9j/4AAQSkZJRgABAQAAAQABAAD/2wCEAAkGBhQRERUUExQVFRUWGBsZGBgXGBcYGhoYFxUXGBgaHBoXHSYeFxojGRQYHy8gIycpLCwuFx4xNTAqNSYrLCkBCQoKDgwOGg8PGiwkHyQpLCwvLCwsLCwsLCwsLCwpLCksLCwsLCwsKSwpLCksKSwsLCwsLCwsLCwsLCwsLCwsKf/AABEIALgBEgMBIgACEQEDEQH/xAAcAAEAAgMBAQEAAAAAAAAAAAAABAUDBgcCAQj/xAA9EAABAwIDBQUHAwMDBAMAAAABAAIRAyEEMUEFElFhcQYigZGhEzJCscHR8FLh8QdikhQjcjOCs8IVFnP/xAAaAQEAAwEBAQAAAAAAAAAAAAAAAgMEBQEG/8QAKREAAwACAgIBBAIBBQAAAAAAAAECAxEhMQQSQRMiMlEUYYFCUnGR4f/aAAwDAQACEQMRAD8A7iiIgCIiAIiIAiIgCwYvGspN3nuDRzPy4noqPtn2rGCpd0B1Z3uN9N48h6+a5htztTUfTG+8uIHecTqdOV9AoO0uC2cVVydHq/1Fw4mA8xxgD5k+ixt/qRR/Q7wI+sLh1bapOqyYXGOJzVNZtGyPETO/4Ptlhqnx7h/uH1EhXVKqHAFpBByIuPNcFwVV3E+K2rs92gqUXRvQJuDcFQnyVvTPL8JpblnU0VDX7X0WU94nv/oGZP25rWcV2/qGbtaNA2CfMytXutbMax03rR0RFzih26eD75PI7p+krZtk9sKVWA/uO9D9lFZJfySrBc8tGwovgK+qwpCIiAIiIAiIgCIiAIiIAiIgCIiAIiIAiIgCIiAIoe1dpsw9J1R+Q0GZJyA5rmW0e39d7jD9xujWQIHXMnmo1Snssx43b0jrDnACTZVW0u0lGi0neD3aNYQ4z4ZdSuTV9qPrCHPdn8RJz5ErBFRpg+n7rNk8mZRsjwm+2WeMLq9R1SqZqOMwQRAEgAToAtO2jTJO6crk8yf2WzmqXRN7HU3MQcvPwXrGbNo+84zDQS2bTzjKc4z6Sueqqr1Pyb9LHO6NPwuxTVdDB1yA8ytiw2w6VJvfdJ4NMDzP2UXaPafc7rIAtkIAA0DRoqLE7Ze83Od7T681t1M98lHtddcG2MxtGn7jGDme8fN0rMztDyb/AIiPktKp1jqVM9qRFiDzkWOWarrJrotnCn2bb/r6VaQ9oBMS5kNPjFj4hVuN2KWd9rt9nHJzf+Q+oVbTnNW2z9olpg5HyIVbyKlplixOHuTHg9j1XiQ021Ulgq0iJBWwjtCKNJoa2x1EeIPAwoOJ297Rt2CYIk8S0iegzVdeqek+SSuny54Ns7IdoiYpuuDly/ay2d216IMe1ZP/ACC4pjO0BFmkc9JPQfJYm9oSQJz9P5W6c3okn2c6/F+pTqeEd5pVmuyIPQgrIuJYPtE5pF1smyu2jmnMkcDcetwVas8sorxMknSUVfsrbVPENlpvq3X9wrBXJ7MrTT0wiIvTwIiIAiIgCIiAIiIAiIgCIiAKo7Q9pKeEZLruIs0a8zwCt1w/t7tN+KruiRTsCdBTbM9Tnb7qNPSLMcez5MXaztpVxJ3S4BrQCALDecCZtnaBfmtdwtSf3UCu8k7xFyZjhOQ8FMwjrXWDOzseLCXRd4QE8/t1WwtpSIIkcbCOp4Kl2S3eNiB/yIA8zaVdPrW3ZbPIgjjYhcym2zXk/SKbHf7U3Fr2uOXTNU2N2jFHPneczmeZWTbGIJk5A/OPVUdak57Y0WzBSlFGSHSKxzy50qZQpyZFh1nS9/VStm4cNd3svzTVbhsynhabHOe8EERA+uvgFpWqXZS9w+jV6bcgQLevrdS6FMF0fnQKfT2cyvV3aDs8g62h1P5dMPgyN4khpAmHWyzA58tVhyNpnQj11stNkYAF7WvzcYbzME/T5K52jsSm1sS1rtBIny1C1rFbeEN+HdiIPeluR3vhjgL89FX1O1XBo6/fiVrx416/cYMmVutz/wCFxVDg0tL2ATad51x0EZc18xLfaWZVaIEXafHKwVHV21N2+oB+i+DaRMTlbhPPTlqvPTGueSW8lfom1ezlaZG4+3wvE+TgFDrYB9Mw5rm9RAXvD7Rc052VphdvkZkxqBl6mF5Sllku18bIeFw+8rkbEeBInrqclI2ZWoOcHhu6QeG6HcYi09IPIrbBiKVVp3ddOCisfHLPLz88I1XZO0HU3TJC6hsPagrU5+IZ/dc92ns4Ne0jJ0noQR9z5FX/AGLqOD40IIPh/Cs8fK5v0Zm8rGrj3RuqIi6RyAiIgCIiAIiIAiIgCIiAIiibTx7aFJ9V2TBPXgPE2QdkXbu32YVonvPdZjRmTxPBo4rj228TuiB+5PEqZ/8AKvxGI9pVMuJJHg0kAcAFrPaHEyTH5CzPI6TaN8YvRpMqy87xMTrHqT5LLQdJULCUN50q3DS0buYLpyEzEZ/RY8nJ1MK10Xuyb2iekyOgmCrDbFFjYLJkiLjXmLfgWPs7hN4zD7D4d05aQ5Zdr96oG3NhmAD5Cy51faW1zRqmKxxJ3HCYJJaLiIi2vD1XqlQY4EtmRAvz5cF8xdEe1lpiDd3Aj5qV7NrRIA3pmdZ5x8lpUU1tEPaU9GOnsom0jLXUgTA4mNCvlPs8+oJa0DqQDpaPFS9nY4OeA9wk2DnSI6OAkX4gi+Sz7S2huOMOO83IZESJAMZ63GYjoqk62SfDPDdmDDFpeQXmHNa03jOSfhAOvkoW0dpd4mRvOJJIyEmSALwJKiYzaENLnGXOgmfQchyVG7FFxW+JULfyZqbyMk4nEAm/7KMRNwvVPCF2V9Of4VfbL7KOcevC/C1tVbyyvSnsp6FL0U6hU3d6W74Ii8iDmMs/dylbN/8AXWsYZgx8QDjEGNBEaG1gdVrmNoBkQRMm2fQ25R5+ULhlkZE+Eeg0OAItAMzlnp0ByupVDDEqro4iNVfbJ2lTaO8cvPQaaZqrRe9pcE7D0qgBpMc6CQS0SBaYnndesPiatF2UcVb4F4JDgJBbLXNggm8i2dwrRnsarQTle3CSeUwclNY98pmZ5dcNGDD7ZZVphpsZseBg/QqZhNqswzhJ3nB07jbujibw0dSqHauzQwtcw2y8V9wuILnbjgJABBy4jPyvfJZ8m5r2+SalVOl0bDiv6mkz7OkBGriT6CF5H9Qakw7cB5D91qW0GboaImc7kZE52/t8VV4zFxBAE+ZV0+VbfJV/Ex64R1XA9vGOs4DwMehKvsHtmlV91wngbFcPZjbyJVthNsFsT4EWstE+VzplF+FxuTtCLSNidriIDu831HQ8OS3LDYlr27zTIWuaVdHPuHHZlREUiAREQBERAFrfb4H/AEbo/U2ek/eFsiqu0+zTiMLVpt94tlvVpDgPGI8VGuUycPVI4thKkVW2zJE8JBVftXD98zw+t1M3HB35aOPivu0m7wJ1/PmsOK+0dXJPTKLYFAOqBp4/RbNtbYu4Q4ZHx4ffRatTqGlXBGQOeX8LedrYsvptLYBIF/zP9lXf4M0TtVLRJ2ADTBAIuCLTIyvfRRu0+NFJvdu99geFrn1+S97Npd0ySbcftotW2pjvaVC74WjdYOQ18TJ8ljwx7tbGStNswNO7deP9cZUOrjJsEpG623X6PMUPtlhinDc3j+6g4euahBJJMXJ13bDwsFYYljfYmSQYsevz4qjwvcAHgTINwTPqqY18llbZ52hVl1o/P4UW/wCWUinhHF0m/hYqc/Z85CPFXNkUkQKOJI6Dotn2Ntp7SJgzJjlMOmJIJgqgdgS3K6bpm8z6zmvVejysapG47R7VwzcDQY0JAIjOwExbWNI4rVcTjN/vEiSSN3gLGeFyTraMlgdh8uH5mgoiYmOuSVk32Ixqej0xnDPh5fc+SyGm5sWWWjTDCQ8xqOfTirWk9j2AO7m6c3CJB639FlrI18GtJaPmz8SQJaXAzplnM8ZniDmrd236osD6eY4QVCwLqQP/AFJ5BjieV8kfhw42cQJ/SB/7KM3fwjypxt8mV20nOztyFgPAWyUvAbTaHsdVJgyBEA92DrYi/JYGYLiW+JUh+yzugNv+oyJN8gBk0Zxqc1XU5Ke2g6xJaTPr3uqMDnWG84xmY+xtmtfx9fvQtsqv36Rb8QuYEXteM1U4bZBc7eLXEcbwL5njYFRxVutDSS2VdA+n3VnSw7nARc8tVgxWE73Hz0jj+WVxsOu0EyOABvaCJOfGM9Fd3WtnlPU7SI+DxBab+VwR0lbt2c23uEGZbk7pOfgq3E7HLqe+IPd3pAEznN5nLL8NTs+oaVQcD5XsR4EEXV6qsVf0Zaic0s7GCvqhbIq71FvIR5ZekKausntbOC1p6CIi9PAiIgCIiA55237LlrjWpDuPMvA+Fx16E+vVaLiaZAkXjMcW/cZrvVSmHAgiQRBB1BXMe0nZc4d9r03e646f2nn8wudnx/Tr6k9fJ0fHzey9K/wc8xmFDjGuin4CuSxoJyt0iyYrDFtR02n7W/OS+UBHms+R7Wzox+i5xOKcMOQDBd3R45+krRtr4iCGDotsxVUlrRpc+MR9Vpm1KBFWedvO3VSwLUbK6X3EzZGznVRbQSfCFmq4A03QdDGn5qrvsUwWaeEn1Inj8P8AirTtTg2b2fLPQFx9O6FdeNemxGXWT1KgYM1RT7kCSARN4OvSfVVeN2SKbnDe3u/IGs3kenBXWDxzWsN7NPdEZWzVNh6hc9z3SXPu0H4WaHqc/FYlt9GjT2Ztn7PqEne3WAaGS6YtkIz4lWdbZzWsB9qO8BnGvISdFiOKtdxyiFDr4po/leuKZ4gdmPqO3Wd7hEAHqSYHiomJ2RVokteywneghxbH6gDMc1Ko4t3wuI4RaPJSBQLwN5ziW+6ZgtvodOnmoezn8i70+UykfRIuP5WT2tNzSHTIyEfXRSdobKcT3SRN4ERzJsIMqKcGGndAMg3Lj62Vk6r5K6ejFRp6jMWk/nyUhlMC5ueJUerXi0WUc1S7uniOM9M4ieWi0JIpdMs/b8HDzHPSCdF6GKJ18pVc0AWgzrMKTTqxolHsInsxbuJUqhtFw1KrG1pWVr4zVO2XeqZsNLaYd714y0jxzU6jinAHdM71pIv46Ot48itXoVPVT6NRzSIkh2nMfXgo0/bv/sj6a6Lats47hcLix3osdIEdFgwmCPvRrz6Edf2X2hjy5u7vEXmNJAN41MK1rY0eyDbB8d46OnUax9llqXD9t8E1Ta9SzpbUDKYAaXiN0tHAzlJ1BjwVEB32znJnXO8E8sllpuLLgn6HgV6wlIueXH+Mh4K15vqJJlc41G2jo3Zs/wCz4/QBWyrOz1OKI5mVZru4/wAUfPZfzYREVhWEREAREQBYcThW1Glj2hzTmCsyLxrYOV9qOyb6ZJiQDDHW7wuQDwcOa1JtIg/dd9rUA8FrgCDmDcLRu03YwNJq0xLM3DMjnzHqudn8Zytx0dPx/K+LNFiWdCPt9VRbUwe9PLLqt0fhAKZFgD9clrmLoZg5jNZsF8epsrl7IGw9pex1IMRbz+eisMfjDWMk6R91U1cPdTcI0yP4UslvWi2ZW/Yi7QowyBPegffzC8mruAknvHO0+HTRSajZcXaCQOv3VTXdvOz1+qY1qdnlP2ZkrYoxnnc2yueXAIyk9793MmBwgaT+nLVMPhZMC97Z8Y+3ktkw+xYBc5p/sjdAtGgM8L9OMqcpsVSlFHh5BAzmYI4Any/dXQpOpkg5ixF8x+6x47ZbmvLj7xM2Gck35ZCy+06mpz53uczfMrNmXq9Mvx17TtESpQLntIkHQAiN7QfJVb6hDnSb3B4c1b7TD6m4KZJcJJBgACQRAN3GbnPRVj8E51w6CbmQDfwXscckXyV733UzZuGa6CYsZkmAIIzOQvF1ir4RzRLhI/U0XHUfZfMFiNyTIc0/cR4rVNIpqSwrYY1ajzRbLRqbTxgOi0m3hksFTAuGmmeQ8yrXZNdkhpixBOm8xryTfofpxW54bZtItAkS6Z7oMkmxibkQbXVs41RTWZxwcvcIzUnD1vLyvp6q625sYUnmCC2dIEgC8G8G0ZZ+E67XIBNo4DNU3OuGacdquUX+ApEutbumc7A2M2yzW27M2NvC8aRAuDE5mwN9AtI2PigXASeknS4+ZXUthNaW2mR708eIOualilNlHkU0VG1ey/xtJLtbST1nP86KkoYj4KgMT4tPESui1iA2OUfTJaf2gptmRnJnnrPWx6yo5sS1tHmDK3xRkpNaDL37zSBuxYk5QBr1HHwVns7Al5awC5jSBz9FR7Gxt4OWd9Ctw7KEB7Wkgugnu3uJkcgJWHDjXul8Mtz25lv9G14eiGNDRoIWRfAvq+iXB86+QiIvQEREAREQBERAF8IX1EBr23OyzKg3qbGhw+GAA76NPNc+7QbLLXklhabSCuxKHtDZdOu3dqNnnkR4rLk8dU9zwzTi8hx30cExFKCs2EpLaO03ZF+GdPvUibO4HgeB+apRQjJcrL7S9M7OPJNLaKvEUJa4CZJOa180nM/OP4VtdbD7oAVdicLvLQvxRGeyHsp7Q8b3zykyt5wmOa67mgxIyJEST55eHRaM6julTcPiHWgxMi0jMRE3teI6LycvoTvF7m1VcQ14Ae2AXSCdG7v7QOpJOqibT2W1hAb8R3gYkAFoIAAN72Hnqhl7QC5z3GzWg66XzPivpY4PDSYLZGYN9070EW1FxxtxVWTL7/H+TyZ9emZqlLc3XkNbnO7YWz4ARlwK1VzwJOrrnx0V32gxYaAwABoF9b6CT69QtYfUJJzhRhb5ZOd6JlJ8jVYcRstrrjuO4jI9RkV6wzRll01UxmUH8/PqlPT2i1JPsqBv0iN7jYjI2vE5HkVsOA23u3D4PGYP75arCBYh1w7OeBUDFbHcwSyakX4kA+p6ged1djzNFGTEn2WW0tssc3QmON5E3PDPIcBnC1+rB1n6xxm6wNIcZEzw1+xtKPnXVWXTZ7jhT0Z6br6DIZRlbTW1yt07M7bc1wY+QRlc3n72WjU6mlvz+FPwWIiJy/b06hUqnPJbeP3WmdTxe1+7M9eHy5rU9oY0vdOYDpA5tjQ+Xgox2oSL3yg/KePzyXrZtGSMoKZcjroqxYlj5ZZbLw8kO4+hOgVliMTuOBaSDYOixkZERfL5L7sbC7zg0Zh5B8L/ACWLbbZxBjofzwKryLU8CaVXydE2BtP21JsmXgQ7qLE+as1zrZe0SyqXMsCbTlYAXjQx6rfsFihUYHtyPzBg+oXU8bOsi9flHG8rB9OtrpmdERazIEREAREQBERAEREAREQGOvQa9pa4BzTYg3BWkba7HGkd+lLmZkZub04j1+a3tfIVOXDORaZZjy1je0cX2lhrnqVU1aULqXavsvv/AO5Rbf4miL8xz5LRK2DnLwXNyS8XDOvhyrItmv1KcjJKVHLqp1XCkLwyldUukzXLPnsbzzsvdU97fk3swa7oJ3nHqSfyV9xGHLnMa0xJueDR7x6xbxC84wbpt0A0AyHyVOtnvyU+1a2UcY9Ao2A94Ae8bCf1GeNtfmpGOoEx+X/hQwwtiBfRaJ+3g91s3bCbEbUEMkyJJJmY/VcCJ+agbSwJpu3bDhcfWfSxgr12f7RBnvQCBEnLPpx8euSy7dxwrBsaTFotbWc7n6q/IoqDPj95vT6K7DQXtBIg5xNrwtl/0gaQAZsYzABF78eELTqNaHT4cLceQWx7P2g1wAJgXM/3ARoM7TOXzWaGlwy/Km+UfNodj6VYF4/26hiQ0AQZiSBAmSOGfnqWK2dUo1TSqiHRLXaOafyMvmuiscbyDcQeem80m0yBLTz4rztfYpxdJsFu829NwEG471MgGwI63ANlo1xozK2mc3OGMyBHyyUmhhlKNJzXObUBa5phzSIcOfMcwhpRkVU1s1KjLh6cK72UzvfgVVhmZK5wUsLIE77wwXAu7I30mFBLTF1taPezdsPGNDGCKbXvNQ8W7hnyif8AtUzD1/bPdUdbevHAR/KwswbaDXw4PrVZBIuGNN3AHUk26LHi8QKQ3QLuAbbgCSR6x4KG+OSOk39pZYZ/lE9NSt37Kk+yg8Z/yJK5ngajqtRrfhJ73TPPnGi6lsCnDDzhT8J7zmXzlrFotURF3jhhERAEREAREQBERAEREAREQHwrU+0fZAuJrYaBUmXMPuv4kTYOPkeRuttRQuJtaonF1D3JyV3fBBBFRtnNIMjrOqrnYbiupbd7MU8V3jLKg92o3PoR8Q5FaNtXY1bD/wDVbLZtUbJaev6T18yuRn8asfK5R1sPkzfHyUdWjD5/t9J+4HkVAxHeBOt/MK9rgAk/2t8pdP0UNuHBJm1xHHKSs0vSNaoqfZgi1lErYW6tBSuQOPyK+V6B4ZKxMnsonYf8yXwz+H8urJ1MysZoxn+aKXBJNkJk2n8+37qTRaWxOvEKTSw4P5wWQUpudfloL/maorZarRP2bjxMOngDpBza4TBH7KRWrOpulhDmkTDrj1mDmqunhlKae7ynLzvCgstIi4lslVmUKzO81zagsDqBJJsTFRp665ghVz9lFzi2m8bwEhoE71768L26c1a4BzTZxMcYyg28PRTa2Epio0tIIG6ZcBznLI3mI0gqf1G1tFLXq9FHsDBOqVGseC0OnvgSO6L55ZG5UzbOH9kHOpvc/wBmWuc2WFvdc0kA7oM5mxtAU812McfZg3AEm4nWL2vH+IXz2DSxwfJa6Q6Ik72cWtaVJXvgae9mHCMJG+Gy4glrbaceQ1KlN2e2qCwkk/FJjnaMjKtsPh2bo9mA1tpEkmANSeCy7H2K90lrbm97AcBKhUO9Slv/AII/VU7p8EDs3sUtrFpvu3B62APMCfRdHoUQ1oA0ULY+x20G6F5u53E8uQViur4XjPDO67Zx/L8j61cdBERdAxhERAEREAREQBERAEREAREQBERAF8LV9RAUG0exlGpJbNMn9Pu/45Dwhc/7S9ncRhCXEb1P9bQSBPEfD4+a6+vLmTYrPk8eL+OTTi8m8f8AaPz5RxneFjxF8gZtPipxx7Tp/C6Jt7+mlGrLqBFF50Ammf8At+Dw8lznbPZLF4YuLqTi0fGwFzevdyHUBYcnjNPo6WPyYv5Mhpg2HXOPmseJoEQdDxH2WPZT2n3iAdJMdc/y6mioHncbcC8i4nX5rK00zR7EIU9Fnp01IfStMR4LxhwT0hVMsVbPdKnOcAcSvdNzWkz4EiRPTW3zXlgJGdvTw4rJToiZ14m6rf8ARNa+T0SG07W70Azc3JngMiV6otJEDh9IXqq4bt9HA9ZtHKxKk0N6Ia3OLkKKTYbSR4p4YAWUk4H2gaQYLTvXtIIII8RZZ6OCJMQXE8J8lsuy+yh96qY/tGfnp4ea0R493xKM2TyIjlsw9nNkB4LnAhohvMxnfQLa6dINAAEAJSpBoDQIAEAcgva7eDAsMKUcTNleWtsIiLQUhERAEREAREQBERAEREAREQBERAEREAREQBERAEhEQFVjOy+GqkufRYSczEE9SIVTjf6c4d/uPrUf/wA3NP8A5GORFB45faJrJa6bDv6fU7f71WNQdwz5NC9UuwjG23xu3+G+kZkgjOfBEVT8bE/9JZ/Iyfs9t7EMm754y35XssA/p8w+9UJ6Nj/2RE/i4v8AaP5OX9kmh2FotzLjroFPodm6LTMF3U28hCIpLBjXUkXmyPumWNOg1ogAADQABZERXFQREQBERAEREAREQH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ulivchabad.org/images/ko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648200"/>
            <a:ext cx="2819400" cy="1887991"/>
          </a:xfrm>
          <a:prstGeom prst="rect">
            <a:avLst/>
          </a:prstGeom>
          <a:noFill/>
        </p:spPr>
      </p:pic>
      <p:pic>
        <p:nvPicPr>
          <p:cNvPr id="22534" name="Picture 6" descr="http://www.subvertednation.net/wp-content/uploads/2010/09/kosher-mcdona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3048000" cy="20410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Jewish people take off Shabbat, or a day of rest</a:t>
            </a:r>
          </a:p>
          <a:p>
            <a:r>
              <a:rPr lang="en-US" dirty="0" smtClean="0"/>
              <a:t>Begins Friday at sundown-Saturday evening</a:t>
            </a:r>
          </a:p>
          <a:p>
            <a:r>
              <a:rPr lang="en-US" dirty="0" smtClean="0"/>
              <a:t>Store close-no work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4578" name="Picture 2" descr="https://www.tbala.org/uploaded/Temple_Beth_Am/shabbat-dinner-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3790950" cy="3448051"/>
          </a:xfrm>
          <a:prstGeom prst="rect">
            <a:avLst/>
          </a:prstGeom>
          <a:noFill/>
        </p:spPr>
      </p:pic>
      <p:pic>
        <p:nvPicPr>
          <p:cNvPr id="24580" name="Picture 4" descr="http://www.bje.org.au/images/clipart/zemir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Boys reach 13 yrs old-Bar Mitzvah</a:t>
            </a:r>
          </a:p>
          <a:p>
            <a:r>
              <a:rPr lang="en-US" dirty="0" smtClean="0"/>
              <a:t>Girls-12 yrs old-have a Bat Mitzvah</a:t>
            </a:r>
          </a:p>
          <a:p>
            <a:r>
              <a:rPr lang="en-US" dirty="0" smtClean="0"/>
              <a:t>allowed to make their own rel. decisions</a:t>
            </a:r>
            <a:endParaRPr lang="en-US" dirty="0"/>
          </a:p>
        </p:txBody>
      </p:sp>
      <p:pic>
        <p:nvPicPr>
          <p:cNvPr id="25602" name="Picture 2" descr="http://messianicfellowship.50webs.com/BarMitzv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2809875" cy="3219451"/>
          </a:xfrm>
          <a:prstGeom prst="rect">
            <a:avLst/>
          </a:prstGeom>
          <a:noFill/>
        </p:spPr>
      </p:pic>
      <p:pic>
        <p:nvPicPr>
          <p:cNvPr id="25606" name="Picture 6" descr="http://www.cbict.org/wp-content/uploads/2011/12/StordyLaura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304921" cy="2209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64440" y="385560"/>
              <a:ext cx="2272320" cy="230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5080" y="375840"/>
                <a:ext cx="2291400" cy="232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fully democratic country in the Middle East</a:t>
            </a:r>
          </a:p>
          <a:p>
            <a:r>
              <a:rPr lang="en-US" dirty="0" smtClean="0"/>
              <a:t>Elections are held for seats in the Knesset or parliament every 4 yrs</a:t>
            </a:r>
          </a:p>
        </p:txBody>
      </p:sp>
      <p:sp>
        <p:nvSpPr>
          <p:cNvPr id="3074" name="AutoShape 2" descr="data:image/jpeg;base64,/9j/4AAQSkZJRgABAQAAAQABAAD/2wCEAAkGBhQSERQUEhQUFBQUEBQUFRAVFBQPDxQUFBQVFBUUFBQXHCYeFxkjGhQVHy8gJCcpLC0sFR4xNTAqNSYrLCkBCQoKDgwOGg8PFykcHCUpKSkpLCksKSksLCkpKSwsKSkpKSwsLCkpKSkpKSksKSkpKSkpKSwpLCwsKSkpKSkpLP/AABEIAQgAvwMBIgACEQEDEQH/xAAcAAAABwEBAAAAAAAAAAAAAAABAgMEBQYHAAj/xABGEAACAQIDBAYHBQUGBQUAAAABAgADEQQSIQUxQVEGE2FxgZEHIjJCobHBFFJicpIjgqLR8CRjssLh8TNTc3TSCBU1Q2T/xAAZAQADAQEBAAAAAAAAAAAAAAAAAQIDBAX/xAAnEQACAgEEAQMEAwAAAAAAAAAAAQIRAwQSITFBEzJRIjNxkUJhgf/aAAwDAQACEQMRAD8AxorDKsOVghZVCsv2yKK4nalMKwqUcPSDC3sXygm1/wAb/CabhMMA6f8AVAPaLhh8VEzv0QYPXEVPyIPix+Qmq7LpA1VvzJ8QptOXJ3R0Q6swf0hU77Uxn/cv85ALhpa+nNO+0sYf/wBL/ORVOhOmHtRg1yRy4OD9jkymHh/s8e5BRCjBzjhLW/MJNmgIjVpar+cfWLcOiLfCxM4WTz4aINh4kwoh/s0EYeSfUQVoR2FEb9lnDCSYXCxRcJFuQUQy4OGGDkwcPOFCPcgoiGwcIcJJk0Im1GG5BRDthIT7PJZqUSajHYURK0dIHUyRo0PV8/mYP2eOyaI4rOtFCIUiMRrfonwtsGzffrt/CAsv2ANqq/mHx0lU9HNDLgKP4gzebGWgGxB5H5Tin2dUejGOmn/yOK/7h/nI2mdZLdPqWXaOI/E+Ydzaj5yEQzde0xfZIIYYmNFqQ3WRUA5vEMSR6v5x9YNBWY5VBYncALmWPB9CSwDYhxTAIOUWZ9L7+Akyaj2xpN9Fe6yJO80HBdHsFe2StU7bnL8I5xHQjBuPV6ykbfmXx/3mazRNPSkZleKrLPtX0fVEu1NxVXssGtztKziMMUOvA2mqkmRtoWUzi8a9ZOFSFAOQbxRUHGNeug/aIUIclYhWhDiIjUrXjSAAtCwpaAWlIQWgfV8T8zDgRvQfTxPzMP1koQxaJtFDE2lIk3volTy4PDj+4T4i/wBZNqJV/R/tDrMGg96n+zI7vZ+Fpa6Y0nNki4umdMXaMl9JKj/3BgOFGgDbn1a38ZWwglp6d4O2OqH7yo38NvpILqobjNrka2khsjYdTENZNw3sdwiWHwpdwo4m1+A7ZoeBpCjhiKVgfZB5k6EyJ5KQ4xtiGztnphx1dMBn95z8yfpJjC4UE3b1u/2R3CMcGttO+/aZLUCRuF/lPLnklJnoQxpIe0cPpoI6GGBESo5iIol5CNBpi9n6aHL3bvESt1+ha4qowLlKgBIFhltztx85dDRMZmiQ6uujBt/NToQf64TfFladGOSCaMZ23sV8NWanUGo1B4Mp3EX4SPtNB9KVG7UHtvV1v3EG3xlBInp7jhaEmELaHM60e4QUJBFGKpTi604nIBscNEnpWj514fGIPTgmOiPpUzl8/nAIitEer5/MwwpTWzOiMJhL7oJMClqw75rDmSJZoXo42n1eINI+zVWwH411HwuPETV6e6YHgcQabo671YMPAgzecDiBUpq43MoYdxF5evhUlJF4HxRQ/SLRtiKbfepW/Sx/nKsRLt6SqX/BbtdfkfpKPmnmmrHOy6YNT+vGXbD1hkA7Rp/KUrY+tXwJ8pPrjrDTfYjuEzydUaY1ySvV6giSlLFqoF2UacTKydo5EuTcnd3yp7c29Sa4ZqjMN4p207zwnBGDmzsckkapT6SIm91I7CIriOkqKAx9k7jwmCYaq7OMge1+N93fNUx2x2qbMYi5ZFDBePbKy4vTaV9ihPcrokcR6RaWYJT9dybaA5fOS2D2x1qkFSrWuOXhMZwODxCXakAjAaElQx7iZdOiZxrsDiBoNQ+mvMG00lBQ5TFuvgd+kY5qNB/xMD2Eqp+YMz9po3T9EGGoqxOdmcpYXU5Qb5jw0mdCdsXaOSaphCsOqzgIYGUZh1WKCJhoOaLkA9oRkg57RNqkaTGJYKldfE/Mxx1YjTC17L4n5mC1cy+SSvtDYNLv3An6fURAvH+yEuKh5Ko82/0nZi96/Ji+h+hmtejrafWYUIT61Jsv7p1X6jwmTAaS1ejzanVYoKT6tUZDyzb1PnceM7tXj3Y3/RGKVSLd6Sk/s1NuVYfFSPpM1Naaj6REvgHP3XQ/xAfWZB1s8SMbR1SJXZu0kpOHqGw1ULYsWv2chLVs6vTr02ZbWF+Epex7NVF9ct2Ate/A/OTGxMe7NWyKFUKDoLDVrec58vDaZ0QjcU0TVLZfXLa+mo5cIk/RfKAtGkB+K1277k/OPtkLYanj8ZPNtGmi3J4cTvnnbpeGdSSK/g+jQpgNVN25e6OUtOwLFGUag303iUfafTFbs5Vmp072A3Fr85Bj0j1FP7K6rfRbWI/nNY4Z5HdDcoR4bNBxHQajUYlWNNuIGo8ju8JM7M2KuFSwJN/Iyg4DphiMSjMlNs9Kzdd7II4pl485adg9LuvQBhZtLyJxlF0xpp9DLpvVD0yu40gam7gyuLX8DM1WppNR6XYYvh6zrbSg2Y8bAGw+JmSdbO/TXJM5NRxQ5NWCKsZmtC9dOrYclkgKkK1eMDiIU149gWPTXhGqRp18DrY9o7FaD6eJ+ZimeMKVbTz+c5q8raTYwvJjZFP9hUPOqi+SufqJCmWHZtO2FX8WIqH9KUx9TOjB9xGb6FFGkUoVCpDA2KkEHkQbiFvpAE9ZmBrO3cWMTsmo497D57cmWxI8CD5TFmqzSeheP6zCYnDHf1VRl7mUhgPGxmVF54kseybidblaRI4DG5Kqsd17HuOh/rsmgUMHkTMNc2py6oV4HsJmWF5LYPpPWRBTznICNONhwvynJqcDyco3wZlDhl7qYnLukdtTEO2Vb+1pv0A4mcuLDAHmL+EVSgtX1SbH425Ty0tr5O+7XAZatNKdjbLa3DXzkNV2dQqNm66igHu3sfKS2J2IiAFQrW+/ep8GNpDVMUQ2lDDnXeUtN8Tv2siS+S7bF29hkp5Uq0mNrEBrH4xhhMXS6/PQJyu9mQ+63NTyNojsJzWsr0sOi392kt/O0Vx+zqWGcGkLBj4A793CYzcba8/4UrRI9MNpFMFVK+9lQ/lcgG3hMoatLZ052x+ySmDqz5yOxd3x+UpBeeho41jOHUSuVC5rQprRtmhc07aOYc9bO62Ny0DNAQ562CKkbBoOaIo7rNIBeI5oBaMkOZaKK2w2GHNar/qqkf5JWeEu2PwJp0cHybCKfHMzH/EJvp/uIUvaMSNImIqw0iY3T1mYEv0VxnVYlDwY9W3dUGX5kSlYhcrMvJmHkSJYaL2N+RB8tZXcbUvUc86jHzYmedqo8qRrB8CRaCrQl4InGzRFl2JiCaX5Tbw3iPKOMKve8keiexc+y6lZR6y4whjxydWoHgCfjI7EYYXvOKVbmmdsJPami04DFUiBnMdNtLDU9yIeyw/oyhVmPA/GNwCd4b9UwWkT5TNvXrwavhtvYYr7KBrbgAPlK9tnaYrVFp0luSbC2uu4SqYegRY2tyFySZrHox6EFSMVXWx30kO/87Dh2DxiWlW7uyZZuLMn9IexauFxhp1df2dMqRuysv8A5Zh33lWYzbPT4lPrML/zClUNz6u65b/vZreMxfEYcqezgZ6ijSVHnt27YgTOvC3g3jsVBp14W84NEFA3hrwt50VjEiYBM6ATGSOFGk2zpFsHNs6kVHrUKdM9uXIocfXwmM7Mp56tNPvVUXzYCemKFIFbHcfVI4WOkSm4SUkaRVpmG1N0brukz0n2V9nxFSlwBup5q2q/DTwkMJ7qkpRTRytUw6GVrE6O35j85O1MaqbzryGpkLXszFuZvacepakkkyoiKw4WGCwwW5tzNvOce1LsuzePQ/s22zAHFxVqVXKkaFWIWx8FjDpZ0AenmqUQXp6kjfUTv4sO3zmgdHNndVhKCgexTUfARXb+2qeFpdZUN8zBEpj2ndtyj6nhaYTxrJ+TqhLajz7Wwdt8W2Xst6jWRbnnwHeZcMZVD1eurYek4zXyLmpALyNtT3tfutL90cTC4inmwoRMujUwoD0yRezAfPjE9PkgvqH6kX0V3on0CSmRVrnM28Aj1R4cZouHcAWXdC0NnKvbK/6RukIwOAqOmlSp+yp8Dnf3v3Rc+EcI0ZykmYr6Sdvfa9o1WBulM9SnKyXBI72LHxlYbURNG57+fE9sPedCOdsZvhh3doiL4M8NR8Y8q74VDDagsjWnCSzU1f2h47j5xvU2Z90+chwfgrcMiYN51WkynUW7eHnCXkNUUFvAMCdGSWDoNhs+Pwy8OuDH90FvpPRlDcJgXowo32hSNvZSox/QR9ZvlHdMpm2MonpawoVaVflem3b7y/IzKK2OZtB6o7N/nNB9NO1SXoYcHRV61gPvMcq38AbfmmcTsxZJemomE0twTLOKwxhXMCTpN9B9m9ftDDU7XBrKT+VdT8pBGaD6E8Fm2iGtcJSc35G2kmXRUezf2qLTpknQDX+QA4nsmadLtk18RVFetdVpkdVRv7Av2e+dL+U02pRBIJ3LqOQNt/lKB0r22XNk1AvkXcL7i7fTv5ytPilkkvhdmspJIr9GrnJpJcsDlK5SCrWBsCRbjLB0O6EVMNUfECowqldUH/CIJvkYcR275F9Gc1GjTza1C5qvrYes5Ysx5W5zV8CoyAjc2t+w7pvrLtLwRFqrEtnbTFUago43ofmDxExD009IuvxooKb08MMpHA1WsXPgMq+Bmw9L9pLhsJWqk5SiFlI0OYWygdpYgeM8w4iuzuzObszFmY7yzG5PmTOKIpV4ESIZTAhXB93f27pqQBVGkTgLS4kknt4dwhrQAMpiqtEIOaAC5PA6jkdY1rbPUglTl7DqIoakSGIuf61iasdjDEYRktfjyN4jH2IYkG8YyJKho0D0R0b4qq33aFvFnX+Rm0oZk3ocoaYh+b0k8gzfUTQuke0uowlerxWk1vzEZV/iImEuWbxdIxPpjtb7TjK9S+hqFU5ZEOVbeAv4yLETYaRVN064quDnuwDCGHeJkxiAJm5f+n/ZwFDEVbamqqA9gUE/EiYag1npT0M4Hq9l0zxqO9TwJsPgJE+iok/0mxop0SOLnLvtpvPw08ZnbNnubGx9UabuYA4t5242li6YVjVxPVr6wRQCo0GZvWOY/pFhIyoAhCmzMNLD2F/CQP8ACPEz0dMtkL+QlyxXZeBBAZvVS+i7y1uOvtHtOg8JoWynvRpkfcFuPZKBTYk3Y3PLu5/1aXzC1BTw6sxsqUgWPABVuT85lq06TY10ZX6cukWtPCKeVWp3C+QHxufATI7yR6SbZOKxVau3/wBlQkdi7lHkBIwTjSpCYLGFzXFxBvCZZRILvpCmEJzHsHxhzAAIVjBJiVR4AA9S0IyHgfCFU3PdCljAA140qCxi+aJYiTPoaNL6BY37Ls2rXy5ia9wt7A2yrv8AGNulXT98ThjR6sIGZbsGLGynNa1uwRfYWH6zZeHoXytXrPlYgldHLa255ZWuluxThaiUy6uSmY5QRlubC9+JtePGobG5dlybVV0Qrtp8IuI2B1EcXlIzC1PrCGHqQkGAaiNZ6u6H4bqdn4dTploKT5XM8sbMo56qKPedV82AnqfbGJFLDFBwpBB4jLIauSRpEqeOx/rOUvmckltx9Y3/AHR8TaNcLhran2jx4eHKAu/SOVH9cJ7sMSguTNuxXDpc2HYPOPPS5tz7Ns001NnrkUV55d9Q/pFv3ojs2qBUReLVFHafWF/CZ36ZukPX480lPqYZerGunWGzVD52X9ycGslukkUuEUS84mFEEzjJOMTqN5wzGJIOJ4xgHUWgwIBMACsY2rPFneM6jaxNgK0xpByTr2hGaIDrQlbcIa0LU3QY0aDUrGhgMEV3qUfx9Z/rKlt7aTV8RUqPvZt3ADgB2DdLd0mphcLh1+6qC3dT1lDqNck8zKjSxr5tjk+QoPrCOA0a31iymJMkM8C8F90IYATvQmhnx2HH9+h/Qc/+WbntzH5lH4n+Cj/UTFvR0P7ajfdWo38BUfFhNZxHrZQeC7uJub+G4ay8KvMv2aLiIlh6d7/PhDYjGZRlXfa9uGnFjwA/2ieIxlhlXeN/3VB4k/0T2RslNVBqVDlQalm0LEc+Q5DhPVnOzNIdYXH/AGZDiX9mkrvc6Z2CsUXsBbKABzvMVxWJNR2djdnYsx5liST5mW7p7tuo600PqIblaXv5RuZ/u3JPq79NTfQUm88/O7nyOxQNBvErwWq2mDEc5ubecNEC9oU1jCwHF4jUeJGuYm9QxNgKFo3v60G8TB1ktjHFoFxCi/GDAQJaFhrQhMAL505q26sclb5ASkXly6aVlub7+rso5k1Bc/pB85S7Rp/Sipdhb+t4xdTGpPrDvjlYkSKNuicUvpE4wLR0AH9oP/TPzWaK+MzXy6KGsXtckjSyj3jv7O+Zx0FrBazk/wDJJ8ipM0PB1UpU1qVjdjbLTHtEtuVRv15bz2Cbaf3tl+B2KaoueqcqA6DUljfifeYnT4C5iVQmpapVFgDenQ0svJn5v2e736xM53ZatWwI9ikPZpi1gTbQvbloBoOcY9Kdo9Vh3bjaw/MdB/PwnpRj/KRDZnvSjaXXYl24A5V7l0+dz4yJBhXa5nXnlSludgGZ7Qi8/KFJubQSZIA3hfGFMCJgc3fE2MM0SMTGATOpwDASRYCzL2zlM4rCgygDZoEGBGBaumly6tb1SLBvdJ328tZWmaSu0cUzYagGN7NVPgCqj5GQ7NH1wD7sSJ18Y6WM23x2pkIGKiEhlMAyxElsTFFGawuWQqBuuSV48JpGyKO6pUOapawPuoDwQHd2k6n4TL9mH9ovf9DNJwD+op7p3aVLlgTZNzvlG9I20fXSjf2RnYdp0APbbXxl0XEimhZjuBJPIDiO2ZBtXHmtWeofecnuHAeVpefJUaQUNYDNOJhRznnDBWATBvCmIQEBjOhWMAAYwhgmFMljAM5YBM5ZIxdReFYTkMUvLXKEJAw04pOjAldpWFPDj+6Y/qqN/KRjMI/2q+tMfdoUx4m7f5pGtUHAQYCTGOlMbFY4SSgYfPOV4EKwliHmCezr3zR9h4gdULkCwvc+yAN5My1KliD2y6bCxGYAWuDYhDqt/v1Lb+xZvhlTGOel20SKFr2Dt6q7nZb3LMOA5DtHdKLeTPSuv+3KXvkGUnfdt5PyFuFpBk3k5ZWwB3mGgQLzEQN4UmcTCEwA4mFYwYWJjAMAmDCGQMCCsCCsBhxFOETh1MpMk4mBDtCSgHOKrZnJ7FH6VA+kSZ7cInfWBUeKwCO0WQ6RvF6e4RIbFBDCEvBDSiQrCT3R3bPVK4PIsLb5BsIFOUnQB8RXLEk6kkk951hUFoRdTeGLSQBvOvC3nXgBzGFMEmFgM6BOJgGSABMLaDAMkADBWBBWBQpOEG0KRKJFIQmcphiJQAQHnTpLATitPdAnRIGKTp06WBwa0Co1927jOnRMAublBnToIAYF506MAJxgTomB0KYM6SwCwDOnRDAgrOnQGKrOnTpaJAgiBO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SERQUEhQUFBQUEBQUFRAVFBQPDxQUFBQVFBUUFBQXHCYeFxkjGhQVHy8gJCcpLC0sFR4xNTAqNSYrLCkBCQoKDgwOGg8PFykcHCUpKSkpLCksKSksLCkpKSwsKSkpKSwsLCkpKSkpKSksKSkpKSkpKSwpLCwsKSkpKSkpLP/AABEIAQgAvwMBIgACEQEDEQH/xAAcAAAABwEBAAAAAAAAAAAAAAABAgMEBQYHAAj/xABGEAACAQIDBAYHBQUGBQUAAAABAgADEQQSIQUxQVEGE2FxgZEHIjJCobHBFFJicpIjgqLR8CRjssLh8TNTc3TSCBU1Q2T/xAAZAQADAQEBAAAAAAAAAAAAAAAAAQIDBAX/xAAnEQACAgEEAQMEAwAAAAAAAAAAAQIRAwQSITFBEzJRIjNxkUJhgf/aAAwDAQACEQMRAD8AxorDKsOVghZVCsv2yKK4nalMKwqUcPSDC3sXygm1/wAb/CabhMMA6f8AVAPaLhh8VEzv0QYPXEVPyIPix+Qmq7LpA1VvzJ8QptOXJ3R0Q6swf0hU77Uxn/cv85ALhpa+nNO+0sYf/wBL/ORVOhOmHtRg1yRy4OD9jkymHh/s8e5BRCjBzjhLW/MJNmgIjVpar+cfWLcOiLfCxM4WTz4aINh4kwoh/s0EYeSfUQVoR2FEb9lnDCSYXCxRcJFuQUQy4OGGDkwcPOFCPcgoiGwcIcJJk0Im1GG5BRDthIT7PJZqUSajHYURK0dIHUyRo0PV8/mYP2eOyaI4rOtFCIUiMRrfonwtsGzffrt/CAsv2ANqq/mHx0lU9HNDLgKP4gzebGWgGxB5H5Tin2dUejGOmn/yOK/7h/nI2mdZLdPqWXaOI/E+Ydzaj5yEQzde0xfZIIYYmNFqQ3WRUA5vEMSR6v5x9YNBWY5VBYncALmWPB9CSwDYhxTAIOUWZ9L7+Akyaj2xpN9Fe6yJO80HBdHsFe2StU7bnL8I5xHQjBuPV6ykbfmXx/3mazRNPSkZleKrLPtX0fVEu1NxVXssGtztKziMMUOvA2mqkmRtoWUzi8a9ZOFSFAOQbxRUHGNeug/aIUIclYhWhDiIjUrXjSAAtCwpaAWlIQWgfV8T8zDgRvQfTxPzMP1koQxaJtFDE2lIk3volTy4PDj+4T4i/wBZNqJV/R/tDrMGg96n+zI7vZ+Fpa6Y0nNki4umdMXaMl9JKj/3BgOFGgDbn1a38ZWwglp6d4O2OqH7yo38NvpILqobjNrka2khsjYdTENZNw3sdwiWHwpdwo4m1+A7ZoeBpCjhiKVgfZB5k6EyJ5KQ4xtiGztnphx1dMBn95z8yfpJjC4UE3b1u/2R3CMcGttO+/aZLUCRuF/lPLnklJnoQxpIe0cPpoI6GGBESo5iIol5CNBpi9n6aHL3bvESt1+ha4qowLlKgBIFhltztx85dDRMZmiQ6uujBt/NToQf64TfFladGOSCaMZ23sV8NWanUGo1B4Mp3EX4SPtNB9KVG7UHtvV1v3EG3xlBInp7jhaEmELaHM60e4QUJBFGKpTi604nIBscNEnpWj514fGIPTgmOiPpUzl8/nAIitEer5/MwwpTWzOiMJhL7oJMClqw75rDmSJZoXo42n1eINI+zVWwH411HwuPETV6e6YHgcQabo671YMPAgzecDiBUpq43MoYdxF5evhUlJF4HxRQ/SLRtiKbfepW/Sx/nKsRLt6SqX/BbtdfkfpKPmnmmrHOy6YNT+vGXbD1hkA7Rp/KUrY+tXwJ8pPrjrDTfYjuEzydUaY1ySvV6giSlLFqoF2UacTKydo5EuTcnd3yp7c29Sa4ZqjMN4p207zwnBGDmzsckkapT6SIm91I7CIriOkqKAx9k7jwmCYaq7OMge1+N93fNUx2x2qbMYi5ZFDBePbKy4vTaV9ihPcrokcR6RaWYJT9dybaA5fOS2D2x1qkFSrWuOXhMZwODxCXakAjAaElQx7iZdOiZxrsDiBoNQ+mvMG00lBQ5TFuvgd+kY5qNB/xMD2Eqp+YMz9po3T9EGGoqxOdmcpYXU5Qb5jw0mdCdsXaOSaphCsOqzgIYGUZh1WKCJhoOaLkA9oRkg57RNqkaTGJYKldfE/Mxx1YjTC17L4n5mC1cy+SSvtDYNLv3An6fURAvH+yEuKh5Ko82/0nZi96/Ji+h+hmtejrafWYUIT61Jsv7p1X6jwmTAaS1ejzanVYoKT6tUZDyzb1PnceM7tXj3Y3/RGKVSLd6Sk/s1NuVYfFSPpM1Naaj6REvgHP3XQ/xAfWZB1s8SMbR1SJXZu0kpOHqGw1ULYsWv2chLVs6vTr02ZbWF+Epex7NVF9ct2Ate/A/OTGxMe7NWyKFUKDoLDVrec58vDaZ0QjcU0TVLZfXLa+mo5cIk/RfKAtGkB+K1277k/OPtkLYanj8ZPNtGmi3J4cTvnnbpeGdSSK/g+jQpgNVN25e6OUtOwLFGUag303iUfafTFbs5Vmp072A3Fr85Bj0j1FP7K6rfRbWI/nNY4Z5HdDcoR4bNBxHQajUYlWNNuIGo8ju8JM7M2KuFSwJN/Iyg4DphiMSjMlNs9Kzdd7II4pl485adg9LuvQBhZtLyJxlF0xpp9DLpvVD0yu40gam7gyuLX8DM1WppNR6XYYvh6zrbSg2Y8bAGw+JmSdbO/TXJM5NRxQ5NWCKsZmtC9dOrYclkgKkK1eMDiIU149gWPTXhGqRp18DrY9o7FaD6eJ+ZimeMKVbTz+c5q8raTYwvJjZFP9hUPOqi+SufqJCmWHZtO2FX8WIqH9KUx9TOjB9xGb6FFGkUoVCpDA2KkEHkQbiFvpAE9ZmBrO3cWMTsmo497D57cmWxI8CD5TFmqzSeheP6zCYnDHf1VRl7mUhgPGxmVF54kseybidblaRI4DG5Kqsd17HuOh/rsmgUMHkTMNc2py6oV4HsJmWF5LYPpPWRBTznICNONhwvynJqcDyco3wZlDhl7qYnLukdtTEO2Vb+1pv0A4mcuLDAHmL+EVSgtX1SbH425Ty0tr5O+7XAZatNKdjbLa3DXzkNV2dQqNm66igHu3sfKS2J2IiAFQrW+/ep8GNpDVMUQ2lDDnXeUtN8Tv2siS+S7bF29hkp5Uq0mNrEBrH4xhhMXS6/PQJyu9mQ+63NTyNojsJzWsr0sOi392kt/O0Vx+zqWGcGkLBj4A793CYzcba8/4UrRI9MNpFMFVK+9lQ/lcgG3hMoatLZ052x+ySmDqz5yOxd3x+UpBeeho41jOHUSuVC5rQprRtmhc07aOYc9bO62Ny0DNAQ562CKkbBoOaIo7rNIBeI5oBaMkOZaKK2w2GHNar/qqkf5JWeEu2PwJp0cHybCKfHMzH/EJvp/uIUvaMSNImIqw0iY3T1mYEv0VxnVYlDwY9W3dUGX5kSlYhcrMvJmHkSJYaL2N+RB8tZXcbUvUc86jHzYmedqo8qRrB8CRaCrQl4InGzRFl2JiCaX5Tbw3iPKOMKve8keiexc+y6lZR6y4whjxydWoHgCfjI7EYYXvOKVbmmdsJPami04DFUiBnMdNtLDU9yIeyw/oyhVmPA/GNwCd4b9UwWkT5TNvXrwavhtvYYr7KBrbgAPlK9tnaYrVFp0luSbC2uu4SqYegRY2tyFySZrHox6EFSMVXWx30kO/87Dh2DxiWlW7uyZZuLMn9IexauFxhp1df2dMqRuysv8A5Zh33lWYzbPT4lPrML/zClUNz6u65b/vZreMxfEYcqezgZ6ijSVHnt27YgTOvC3g3jsVBp14W84NEFA3hrwt50VjEiYBM6ATGSOFGk2zpFsHNs6kVHrUKdM9uXIocfXwmM7Mp56tNPvVUXzYCemKFIFbHcfVI4WOkSm4SUkaRVpmG1N0brukz0n2V9nxFSlwBup5q2q/DTwkMJ7qkpRTRytUw6GVrE6O35j85O1MaqbzryGpkLXszFuZvacepakkkyoiKw4WGCwwW5tzNvOce1LsuzePQ/s22zAHFxVqVXKkaFWIWx8FjDpZ0AenmqUQXp6kjfUTv4sO3zmgdHNndVhKCgexTUfARXb+2qeFpdZUN8zBEpj2ndtyj6nhaYTxrJ+TqhLajz7Wwdt8W2Xst6jWRbnnwHeZcMZVD1eurYek4zXyLmpALyNtT3tfutL90cTC4inmwoRMujUwoD0yRezAfPjE9PkgvqH6kX0V3on0CSmRVrnM28Aj1R4cZouHcAWXdC0NnKvbK/6RukIwOAqOmlSp+yp8Dnf3v3Rc+EcI0ZykmYr6Sdvfa9o1WBulM9SnKyXBI72LHxlYbURNG57+fE9sPedCOdsZvhh3doiL4M8NR8Y8q74VDDagsjWnCSzU1f2h47j5xvU2Z90+chwfgrcMiYN51WkynUW7eHnCXkNUUFvAMCdGSWDoNhs+Pwy8OuDH90FvpPRlDcJgXowo32hSNvZSox/QR9ZvlHdMpm2MonpawoVaVflem3b7y/IzKK2OZtB6o7N/nNB9NO1SXoYcHRV61gPvMcq38AbfmmcTsxZJemomE0twTLOKwxhXMCTpN9B9m9ftDDU7XBrKT+VdT8pBGaD6E8Fm2iGtcJSc35G2kmXRUezf2qLTpknQDX+QA4nsmadLtk18RVFetdVpkdVRv7Av2e+dL+U02pRBIJ3LqOQNt/lKB0r22XNk1AvkXcL7i7fTv5ytPilkkvhdmspJIr9GrnJpJcsDlK5SCrWBsCRbjLB0O6EVMNUfECowqldUH/CIJvkYcR275F9Gc1GjTza1C5qvrYes5Ysx5W5zV8CoyAjc2t+w7pvrLtLwRFqrEtnbTFUago43ofmDxExD009IuvxooKb08MMpHA1WsXPgMq+Bmw9L9pLhsJWqk5SiFlI0OYWygdpYgeM8w4iuzuzObszFmY7yzG5PmTOKIpV4ESIZTAhXB93f27pqQBVGkTgLS4kknt4dwhrQAMpiqtEIOaAC5PA6jkdY1rbPUglTl7DqIoakSGIuf61iasdjDEYRktfjyN4jH2IYkG8YyJKho0D0R0b4qq33aFvFnX+Rm0oZk3ocoaYh+b0k8gzfUTQuke0uowlerxWk1vzEZV/iImEuWbxdIxPpjtb7TjK9S+hqFU5ZEOVbeAv4yLETYaRVN064quDnuwDCGHeJkxiAJm5f+n/ZwFDEVbamqqA9gUE/EiYag1npT0M4Hq9l0zxqO9TwJsPgJE+iok/0mxop0SOLnLvtpvPw08ZnbNnubGx9UabuYA4t5242li6YVjVxPVr6wRQCo0GZvWOY/pFhIyoAhCmzMNLD2F/CQP8ACPEz0dMtkL+QlyxXZeBBAZvVS+i7y1uOvtHtOg8JoWynvRpkfcFuPZKBTYk3Y3PLu5/1aXzC1BTw6sxsqUgWPABVuT85lq06TY10ZX6cukWtPCKeVWp3C+QHxufATI7yR6SbZOKxVau3/wBlQkdi7lHkBIwTjSpCYLGFzXFxBvCZZRILvpCmEJzHsHxhzAAIVjBJiVR4AA9S0IyHgfCFU3PdCljAA140qCxi+aJYiTPoaNL6BY37Ls2rXy5ia9wt7A2yrv8AGNulXT98ThjR6sIGZbsGLGynNa1uwRfYWH6zZeHoXytXrPlYgldHLa255ZWuluxThaiUy6uSmY5QRlubC9+JtePGobG5dlybVV0Qrtp8IuI2B1EcXlIzC1PrCGHqQkGAaiNZ6u6H4bqdn4dTploKT5XM8sbMo56qKPedV82AnqfbGJFLDFBwpBB4jLIauSRpEqeOx/rOUvmckltx9Y3/AHR8TaNcLhran2jx4eHKAu/SOVH9cJ7sMSguTNuxXDpc2HYPOPPS5tz7Ns001NnrkUV55d9Q/pFv3ojs2qBUReLVFHafWF/CZ36ZukPX480lPqYZerGunWGzVD52X9ycGslukkUuEUS84mFEEzjJOMTqN5wzGJIOJ4xgHUWgwIBMACsY2rPFneM6jaxNgK0xpByTr2hGaIDrQlbcIa0LU3QY0aDUrGhgMEV3qUfx9Z/rKlt7aTV8RUqPvZt3ADgB2DdLd0mphcLh1+6qC3dT1lDqNck8zKjSxr5tjk+QoPrCOA0a31iymJMkM8C8F90IYATvQmhnx2HH9+h/Qc/+WbntzH5lH4n+Cj/UTFvR0P7ajfdWo38BUfFhNZxHrZQeC7uJub+G4ay8KvMv2aLiIlh6d7/PhDYjGZRlXfa9uGnFjwA/2ieIxlhlXeN/3VB4k/0T2RslNVBqVDlQalm0LEc+Q5DhPVnOzNIdYXH/AGZDiX9mkrvc6Z2CsUXsBbKABzvMVxWJNR2djdnYsx5liST5mW7p7tuo600PqIblaXv5RuZ/u3JPq79NTfQUm88/O7nyOxQNBvErwWq2mDEc5ubecNEC9oU1jCwHF4jUeJGuYm9QxNgKFo3v60G8TB1ktjHFoFxCi/GDAQJaFhrQhMAL505q26sclb5ASkXly6aVlub7+rso5k1Bc/pB85S7Rp/Sipdhb+t4xdTGpPrDvjlYkSKNuicUvpE4wLR0AH9oP/TPzWaK+MzXy6KGsXtckjSyj3jv7O+Zx0FrBazk/wDJJ8ipM0PB1UpU1qVjdjbLTHtEtuVRv15bz2Cbaf3tl+B2KaoueqcqA6DUljfifeYnT4C5iVQmpapVFgDenQ0svJn5v2e736xM53ZatWwI9ikPZpi1gTbQvbloBoOcY9Kdo9Vh3bjaw/MdB/PwnpRj/KRDZnvSjaXXYl24A5V7l0+dz4yJBhXa5nXnlSludgGZ7Qi8/KFJubQSZIA3hfGFMCJgc3fE2MM0SMTGATOpwDASRYCzL2zlM4rCgygDZoEGBGBaumly6tb1SLBvdJ328tZWmaSu0cUzYagGN7NVPgCqj5GQ7NH1wD7sSJ18Y6WM23x2pkIGKiEhlMAyxElsTFFGawuWQqBuuSV48JpGyKO6pUOapawPuoDwQHd2k6n4TL9mH9ovf9DNJwD+op7p3aVLlgTZNzvlG9I20fXSjf2RnYdp0APbbXxl0XEimhZjuBJPIDiO2ZBtXHmtWeofecnuHAeVpefJUaQUNYDNOJhRznnDBWATBvCmIQEBjOhWMAAYwhgmFMljAM5YBM5ZIxdReFYTkMUvLXKEJAw04pOjAldpWFPDj+6Y/qqN/KRjMI/2q+tMfdoUx4m7f5pGtUHAQYCTGOlMbFY4SSgYfPOV4EKwliHmCezr3zR9h4gdULkCwvc+yAN5My1KliD2y6bCxGYAWuDYhDqt/v1Lb+xZvhlTGOel20SKFr2Dt6q7nZb3LMOA5DtHdKLeTPSuv+3KXvkGUnfdt5PyFuFpBk3k5ZWwB3mGgQLzEQN4UmcTCEwA4mFYwYWJjAMAmDCGQMCCsCCsBhxFOETh1MpMk4mBDtCSgHOKrZnJ7FH6VA+kSZ7cInfWBUeKwCO0WQ6RvF6e4RIbFBDCEvBDSiQrCT3R3bPVK4PIsLb5BsIFOUnQB8RXLEk6kkk951hUFoRdTeGLSQBvOvC3nXgBzGFMEmFgM6BOJgGSABMLaDAMkADBWBBWBQpOEG0KRKJFIQmcphiJQAQHnTpLATitPdAnRIGKTp06WBwa0Co1927jOnRMAublBnToIAYF506MAJxgTomB0KYM6SwCwDOnRDAgrOnQGKrOnTpaJAgiBO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blogs.reuters.com/axismundi/files/2009/03/netanyah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2419350" cy="3339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onsuladodeisrael.com/Files/Gobierno/state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7681"/>
            <a:ext cx="7543800" cy="6223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320040"/>
            <a:ext cx="228600" cy="5181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6781800" cy="6303336"/>
          </a:xfrm>
        </p:spPr>
        <p:txBody>
          <a:bodyPr/>
          <a:lstStyle/>
          <a:p>
            <a:r>
              <a:rPr lang="en-US" dirty="0" smtClean="0"/>
              <a:t>No one party has control so they have to work together</a:t>
            </a:r>
          </a:p>
          <a:p>
            <a:r>
              <a:rPr lang="en-US" dirty="0" smtClean="0"/>
              <a:t>The leader of the </a:t>
            </a:r>
            <a:r>
              <a:rPr lang="en-US" dirty="0" err="1" smtClean="0"/>
              <a:t>lgest</a:t>
            </a:r>
            <a:r>
              <a:rPr lang="en-US" dirty="0" smtClean="0"/>
              <a:t> party becomes prime minister</a:t>
            </a:r>
          </a:p>
          <a:p>
            <a:r>
              <a:rPr lang="en-US" dirty="0" smtClean="0"/>
              <a:t>He or she appoints a cabinet of ministers which runs the country</a:t>
            </a:r>
          </a:p>
          <a:p>
            <a:r>
              <a:rPr lang="en-US" dirty="0" smtClean="0"/>
              <a:t>The 120 members of the Knesset elect a president who is the head of state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7/7b/Knesset_Building_(South_Sid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3657600" cy="1550061"/>
          </a:xfrm>
          <a:prstGeom prst="rect">
            <a:avLst/>
          </a:prstGeom>
          <a:noFill/>
        </p:spPr>
      </p:pic>
      <p:pic>
        <p:nvPicPr>
          <p:cNvPr id="2052" name="Picture 4" descr="http://www.haaretz.com/polopoly_fs/1.471012.1350637173!/image/308968217.jpg_gen/derivatives/landscape_640/308968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733800" cy="2158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95784"/>
          </a:xfrm>
        </p:spPr>
        <p:txBody>
          <a:bodyPr/>
          <a:lstStyle/>
          <a:p>
            <a:r>
              <a:rPr lang="en-US" dirty="0" smtClean="0"/>
              <a:t>Peace does not come often</a:t>
            </a:r>
          </a:p>
          <a:p>
            <a:r>
              <a:rPr lang="en-US" dirty="0" smtClean="0"/>
              <a:t>Most Jewish Israeli men &amp; women join the Israeli Defense Forces</a:t>
            </a:r>
          </a:p>
          <a:p>
            <a:endParaRPr lang="en-US" dirty="0"/>
          </a:p>
        </p:txBody>
      </p:sp>
      <p:pic>
        <p:nvPicPr>
          <p:cNvPr id="29698" name="Picture 2" descr="https://encrypted-tbn2.gstatic.com/images?q=tbn:ANd9GcQqq2cMEI6s94NmhnXULSMm95ptIFeO7CV0XF68k2Ur9XOrUv7VU0NV_y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2286000" cy="2000251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SIUmqoWhkqwUA3eIYETWsWWR8T62hnnPBM4AsHkFhyuEvm467GY0PbETK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serve for 3 years</a:t>
            </a:r>
          </a:p>
          <a:p>
            <a:r>
              <a:rPr lang="en-US" dirty="0" smtClean="0"/>
              <a:t>Women server for 2 yrs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doodleslide.com/wp-content/uploads/2012/06/free-business-ma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2333625" cy="3810000"/>
          </a:xfrm>
          <a:prstGeom prst="rect">
            <a:avLst/>
          </a:prstGeom>
          <a:noFill/>
        </p:spPr>
      </p:pic>
      <p:pic>
        <p:nvPicPr>
          <p:cNvPr id="30724" name="Picture 4" descr="http://www.webweaver.nu/clipart/img/people/women/woma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1819275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Land is sacred to the Jewish people for thousands of yrs.</a:t>
            </a:r>
          </a:p>
          <a:p>
            <a:pPr lvl="0"/>
            <a:r>
              <a:rPr lang="en-US" dirty="0"/>
              <a:t>Parliamentary government</a:t>
            </a:r>
          </a:p>
          <a:p>
            <a:pPr lvl="0"/>
            <a:r>
              <a:rPr lang="en-US" dirty="0"/>
              <a:t>Language-Hebrew- official</a:t>
            </a:r>
          </a:p>
          <a:p>
            <a:pPr lvl="0"/>
            <a:r>
              <a:rPr lang="en-US" dirty="0"/>
              <a:t>Independence-May 14, 1948</a:t>
            </a:r>
          </a:p>
          <a:p>
            <a:pPr lvl="0"/>
            <a:r>
              <a:rPr lang="en-US" dirty="0"/>
              <a:t>Official name: State of Israel</a:t>
            </a:r>
          </a:p>
          <a:p>
            <a:pPr lvl="0"/>
            <a:r>
              <a:rPr lang="en-US" dirty="0" smtClean="0"/>
              <a:t>Major </a:t>
            </a:r>
            <a:r>
              <a:rPr lang="en-US" dirty="0"/>
              <a:t>river: Jordan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Monetary unit: shekel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3/3e/100_old_Shekel_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657600" cy="3570742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4/42/1_new_she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4572000" cy="28978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Settled in 9500BC-Arab city of Jericho</a:t>
            </a:r>
            <a:endParaRPr lang="en-US" sz="2400" dirty="0"/>
          </a:p>
          <a:p>
            <a:pPr lvl="1"/>
            <a:r>
              <a:rPr lang="en-US" dirty="0"/>
              <a:t>One of the oldest human settlement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170" name="Picture 2" descr="http://www.shellypalmer.com/images/2013/03/The-Walled-City-of-Carcasso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5715000" cy="2752725"/>
          </a:xfrm>
          <a:prstGeom prst="rect">
            <a:avLst/>
          </a:prstGeom>
          <a:noFill/>
        </p:spPr>
      </p:pic>
      <p:pic>
        <p:nvPicPr>
          <p:cNvPr id="7172" name="Picture 4" descr="http://youngfoundations.org/content/archives/00012630_ThisGreatWarriorJoshua/pi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2819400"/>
            <a:ext cx="3095625" cy="3324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bible-translation.net/upload/2891/Jericho_Wa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730975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People farmed and kept animals</a:t>
            </a:r>
          </a:p>
          <a:p>
            <a:pPr lvl="0"/>
            <a:r>
              <a:rPr lang="en-US" sz="2800" dirty="0"/>
              <a:t>Many people have fought and ruled Israel (ex Egyptians, Persians, Greeks, </a:t>
            </a:r>
            <a:r>
              <a:rPr lang="en-US" sz="2800" dirty="0" err="1"/>
              <a:t>ect</a:t>
            </a:r>
            <a:r>
              <a:rPr lang="en-US" sz="2800" dirty="0"/>
              <a:t>..)</a:t>
            </a:r>
          </a:p>
          <a:p>
            <a:endParaRPr lang="en-US" dirty="0"/>
          </a:p>
        </p:txBody>
      </p:sp>
      <p:sp>
        <p:nvSpPr>
          <p:cNvPr id="19458" name="AutoShape 2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Jerusalem- considered a holy city by Muslims, Jews, and Christians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8400" y="4953000"/>
            <a:ext cx="1447800" cy="15027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5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The location of all 3 religions</a:t>
            </a:r>
            <a:endParaRPr lang="en-US" sz="2500" dirty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5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Each religion has fought over it</a:t>
            </a:r>
            <a:endParaRPr lang="en-US" sz="2500" dirty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5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Jews believe the Messiah will one day appear here</a:t>
            </a:r>
            <a:endParaRPr lang="en-US" sz="2500" dirty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5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Muslims believe that Muhammad ascended to heaven from here</a:t>
            </a:r>
            <a:endParaRPr lang="en-US" sz="2500" dirty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5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Christians believe this is where Jesus Christ rose from the dead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2" name="AutoShape 2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SERUUExQWFRQVGRgaGRcYFxgfIBsdHhwXGiAfHRwfHCYfHBojHRgYHy8gIygpLCwsGB8xNTAqNSYsLCkBCQoKDgwOGg8PGi8kHyQvMjQxLC4qLTEsMS8vKSwsLy40KjUsLCwqKiwqLCwpKSwsLCwsLCwsLS8sLCwsLCwwLf/AABEIAQMAwgMBIgACEQEDEQH/xAAcAAACAgMBAQAAAAAAAAAAAAAFBgMEAAIHAQj/xABIEAABAwIEBAMECAIHBgYDAAABAgMRAAQFEiExBhNBUSJhcQcygaEUI0JSYpGxwXLRFSQzgtLh8BZDc5LC8Rc0RFOTsghjov/EABoBAAIDAQEAAAAAAAAAAAAAAAMEAQIFAAb/xABAEQABAwIEAwYFAwEDDQEAAAABAAIRAyEEEjFBUWFxE4GRocHwIjKx0eEFFFKSIzNCJCVDU1RicoKTosLS8RX/2gAMAwEAAhEDEQA/AOIV7FYBWwFWULyK9itgKwCpXLwCvYrYCvYqYULQCtgK9ir1hgzj2qQAn7yjA/zqCQBJUgTYKkkU6YGweQl9QhKWSykg6k51En0gxpQ5XDiWIU9K0/h930PWnRTKXrLl2qEyFI0TOgBkyegnUmkf1AkUGuGhIE8EzhR/aQ5KCLBtKkrUlSQqU50kACQQc3nroaMcH4OpF6nXxFtxBUDsopVkIHUqAA7fKql4FtLW2Wy4lKYcIKSlSkzKk7adhvGtQcK8U8q7RzEkeJtCdNRC0nX0GnxpJofVa4TaD9Leaaq5GwRrKfH8JT9GzEfVwBmT4UyEnwgR4dZEdKo4HZJabUWhBUNQoa6qHuq7adKOcV3YJeS6G+Vmc2SUwRqM8SFgzvEg0Gwi7ZZtPAFKBM/VrSEAEx7xElU9BRxiQXiq5p2sIvY/fklxSOTIDqgftHWj6GyFTzlvuqBO+QAJM+WYQPIVzciuucZKQV8laUIS2kSknPl0mM25Ov5mlJHBnMbLgGRMT10HcztTeHMUu0dbMSfEkoDx8UN2ShFZFFLrAlJ1QpLg30PQ0PW0U6EEUzFpQlHFZFbxWRXLlGRXkVvFZFcpWkV5FbxXkVC5axWVtFZXLlgFbAVgFbgVMKF4BWwTXoTW4FWhQtIrdDZO3xk6D17UU4a4fXeXCWUabqWo7JSNyT07V0RHs+ZCcnNtj5ZxP5zStfF06Jhwnoispl4lI+HYMzAOcOLPTYA+Q3PrUeJWzrJzoUcuxB+z/lRHHeCltElBUFJlWUncd0qHvVPw5iAuUqbdEupGv40/4hVO3LG/uKLs7P8AE06ju9fyi5AfgcIOxXuDPi5aVmJiMqh2JGhHrUHAF+pq8+imfrVBEydFCfkdqr4Wyba8LRnKvw/nqk1eGFEYoyfdGZLpI6ZDr5ySPnQa2Sl2tKfgqNzN9+9ArtJdlduDBTdjNgG1KJGuUnXLJgidIUQISRJIJ8q5lxG4TfqJgBLgPb3lZv0Pyrq/tFxHluAgrAKlA5MiZlKCQVbqPiI1rmOOPBwBHhDmdCVA+8Y0TBGh0OtZeADmOuOSaq/EyV07EbmLl1OcnOpZTl8Kh4UzrMZdYzGqa20uXFswrNBU2FAGdElSye2wFC8XxNsF1aAEukwVhZAyjTbbprFWMMxFCTzyVqUhl1SD4cg8BkgzmJI2nvTBbUbRkgzl8stjw3Q21GF1jxHf7CXXnxc3a3SqUuOqIImFQSQkj7KwIPYjUVnFOLuu/wBXBORICnI7fZBjp1qLCrm0SA4lxKMpClA5gokdMo0Vudu9UMIZN1cxr9asuL/gBmPSIHxogcS7M6crBuPe3ohuaAIG6N4BhjAHNeSSsjRKBoUj7SpMT8KHYritoslMZU/hBOvrpUnG2K5PqUGCdVx26CtMA4WhKXnxv7iD27n9qapVBTojEV9/lb79+KC5suyM7ygDmGzKmc7iRqfAQR+xqlFO+J422gENpDmTczAHoevwpSvrxDipSgIM6gGQf86bw7qtX4iyB19NUJ7Wt0MqrlrUipIrMtGhDUUV4RUmWsKa6FKiisrfLWVELpXgFbhNYkVuBUhQsCa9itgKJYBcNtO85wZg34komJV0k9hvUkOj4RJ4LhrdNODcFXaEZfCA4Ap1rmBKlfdSo7wJmKPo4NuQ34bS3EdM8n1OlJLvtFdK88ZTrsZoxgPtKuXHQnOgA6DODHXXQzNZ5/8A023DWDw+s38UzFDiVdSpy2XkuG1ISr7E6erZ6KHbrVXinBywW723gwQoq6K6SfXYjvTWrHUPw1dBBCtlCSBOnXVJHeq+BsI5N/a3TgQhtJUM+w/ED2906d6CKjmv7R7Mrh8zdnMNukhXgZYBkbHgUGx3CxcMtXTQkFPnp1HxCpH5VK5iba1NqblVwEEqCUnQxspR0BJG1acNvPLtzb2SQ40Fybh9ENpOnhaROZwZtZVt90VYueDg6ZuXXH1dROVA/hQnQCka9WlTApPMhpOXjlOxH5BRWtc45hvr1SvxhxyHgWwhaTmzHMUyFQAqDB0JFKdrfS82pZhKVpJPoZnzrrTPBeGgguhCB1HMT/1GmGzXhDLK2m1MSpKkzCDuI1MGrUcVRazKxp7/AGVLmPJuVy+/xBE/VuNkqVpJ01HkdDJ616+6QFpWrUpKIQJMERAAOulVrzgtnMQ3dskecj9qceEeFMPQxlfVa3DqlbZtQI7kiKYqY6mwFwkkgDTYR/6oX7c2HAk95n7oHcYW1bYSVBtIuLleUkjxNtzMa6jQax3qTgRlLVm/dK1JVy09cqQJI8iolP5U/OezOxKCphS2TH2VlaD5FKsySPyrmvEOEOWxICUBIj65kFIMf+83JSQJ95O3ypVlRlYFjnfM6T0nTU7aXnkrkEXA0CqcKYGq+u3HV6ttEuOE7HXQehj8hXvEeLOXLxZYTIUdk9vXoI3rW0xg2tktgJU28tWYk+6tBiCCNDERXraRaMpGguHtVKOyUnb/ALdTWo5xfW7XLMfDTG1tXdEICGxPM/ZFbHhRptjPdPTIAAkJSI10nVW0VPY4jaZhDLBmY8AJPTfr60sWVncXK1BpBfKTq5pA6e8o5R6Crx4GviYLjaPLnD/pmg1qVOT+5xHxcApY4/4GWQTGbJLTy0IUFInwkGdN4PmNqpxTHinA71ta85TjLgCgCltSipIM+IykeGdPjS8BWlRex7ZY7MOPvdKvBBuIUZFalNTEVqU0WFRRxXlSZayohStAKkArVIreKkKFk10/A8JtbawbL/KU+8eYUrglAI8Ig6Ax371z3B8LVcPtsp3cVH6kn8gaa772ZvOEkXLOZR1SrMP/AOoIms/Hmi5op1auTuMn7BMUA4HMGyjaMSZ2DVuUaaLbaP5eGo3cJtFkk27Q3JU2Yieuh0ilR32aXyNAppX8Lv8AOpsK4aurZZefbzNNoWuMwKVKSPCFQZy5oJ9KynYbDATSxN+G589U4HvJh1NMN1wfkbztqc8IzKSopUIHUKHiT6GagYcOJPtsHRpDaV3Cx7y0pUcqCegJj9ac3koeDLD6M5fSscxICVNnYEZIkE9KXPZ5gCrRdxn1VzMo/uEgT6lQ0pcYp7qRL3S4ad9j9/BX7MB3wjqugKbQw0lCUJkJ0bGiUCOo8t40jc0g4txdbpOV27CwJ8CAVgemUBJ/M0yqsVXbnICvqhKrhZ267zook9DpOYkeEAjeIeGbRhQ+rYbRtzHgDmPU66kDyAFDNOkwA1Zk6BsacyZudYAXNc6SGx1Kn4WxnDXFJSy6yFnYONgEn+8N/Suh2+EhMk5NtYQkA/kK4be4NYrUmCy4J1XbKyLHqiDp5wa7DgKyW22wolvInlEnUZQPCpX2tNZ9auTRaQ1odJ2dH1t9FV4fEkhWHeHLWCtxKB3UY/WkPiDj3Cbb6ttsOkHXKE79pg1L7UWea2WeYtIGXRBklWp18qQ8Ewq0ZI57yWF6eEIU46fkcs9oq9DsXtMtkzEDfv8AsOpUFj9c1kaY9oeHrzE2jtrOzja4PqBASfSrTeKMus6rSoGcj6difuOp+z/rca1Na3lkM/JviokRy30EA+RkZR21FCcXwBNshV0wmGjl+kMiCkJJgOIgkQCYI6T51Woym5wYWFjtpOvK4kHhtxUtJF80j6JQ4iw9LDiXAnwZpydErEEiPuq3j1ph4U4aVerXcvsuKaiUeBRzHyHVIGgqXEcNbuEIQVe8Qpsb8yBMf8p+VTYSbi8uMi3XUBCCUhKikDLAAAGgAq7sS40ImCJk7xy66HorikM07L3FeL22/qWGkspTIhz6uPRA1/OgT3FCwD/WLcHsG1n5mmbD2mHXHk4iwl922KUJdUSkrQcxGeCAoiN/OrH03B0HSxtyrsVFXyk0SjUwdMBvYlztzM9+nogvFWfmgdyRl8XGFIKmnEuJyq+rUND6q3G4oCjauvM8VYZ9q2tW0jYFgH55daQuNXGHLkvWxSW3YJCRACwADCeg61q4Ss3NkbQcyd7x9EtWa4jMXSl+K1IreK8IrTSq0iva2ivK5So01tXgFbVC5E8Ax1VmtT7aApwJKEE7Jze8Y75QR8au3HtGd0ygba5u/lBGnrrTdwkbW2s2eYtgvuZnVBeUlIV4QNdvCPnV53FbJWqmrT15Tf8AKsLE4rDmoc+HLiLTx/CdpMeG2dCSGPae6PebSR5KUP1mieF8eJuHQytsoDoUgnNI8SVAfOKNOtWK5SLe2PogD5gg1taYDYlYULZCVJIUFNuLEEEHuR02pGpiMDB/sS09fyEy1lb+QKPrvm2HrRELXchlBLaQN1SRKjoNPKoru6VDrjRGd1wEToESACok/dyk/lUtw4Q8l/kLKjlTzhJBgRB7GIFUcdUH3UIZ8Lb7QVr9kpchYKes/tSFMg1AdBaZv1twtoinQ8VDf8UG3t0sWMgrWkuXSkZjEiVpRuUpEQqOkCd6Q/aZaspcaUxcKusyfG6twlRX1BSYKR1AAivoTh7AWWm05EDxAFalAEqMdf5DSg/GHDtqoSWWp1n6tOvyrX/f06Izhp6kiTz/ABskRTLjlXzxhbbfJWpTxbfSpJb22EzruDMR6V2Tg/iVxbLS1xmSvWNjl8JUPWhbNs234Qy2DMjI2gaeZiaKMsLdcS00lOYkAz7qesdhtSOMxgxMQ282M+WibpUsguVV45xTIu5eTqpEFHxAA07CZrkY5K7dxSys3S1zJ90J669SZ612bEsNcZuBz0AZk7SCFAaaH9qOucEoLQ2nKCg6df8AI1bCYk0JGQzveO7TioqMDgL2XBeB2rU3Q+m5QxBzTnk+ScmpUTTAq7uLNbwtEPP4e6FJAdaIzIIAVpEiNs0a105jBuR4TvodI/lXmLXZKkqOhQI6k99atV/Vg+QacjgT+BB5qjKGXQpB4Rs0raL7SlLTbK5iEH3kAiFoPQ6HTvTBheKMuXgbbaWy8pC5kyhWgUCk7iY907VHg12lv6Xy0jO43nMDQwtKZjaaNOWAbU28WjnQhSEnMJKlCElXaJ2pOvUD3OJ30k3H3umWiBCU+L+HLu8g2zCl51gkggABKMokkgakq/KgjPsXxVe7aU/xOp/Ymmbiv2kGxujbMiQy222rXTPBKviCqJ9aCO+2Z89D+dbmEb+oMpBlJoy8ZH39EhVNNzpJUzXsAvyJU7bJ8itX7IofxB7NH7G2Li3WnAlSc6W8xyySAZ6/lUS/ag4d0me8z+teL9oKnWy0ucqxChlREfDr/Kn20/1QuExE3Ei48EE9jH4/KWxWVia9rQSy1rK2rK5coRUrLBWpKE6qWoJHqowP1qMCruD3amnkOtgKW140gifENBp1gkVEE2bqp6p1xX2SKWolu4b0AEHYZQBvMxIPShA9lt0Nn2f+dY/6ahc9pDs+JhGcTJJWNfNM6Gof/EV+Zyo+dZ4Z+sHRzfL7Jv8AyfgVZX7Or4f75r/5j/KtVcDYgkaKQuRsl5P7xUSfaM71Qn5/zqQ+0ZUQW0+uv86j/PI2afD7hWjC810ngfHnGmbW0uEOKduS62YIOVKBGdR6jbbtQbEEBrFWLcHVCH5jY5hI/nQbh320rtWXGzbpWqSWlZoyE7yIMiddCKDYLjPPumrhf9tzcrqyokr5uYAx9kJOVMDvWVVwVVoc+o2Pm00kzz9+MGZUbMA8F9I4Mg8lPeINVsZwor1GpFe8JvyynXWJo4oA0tTw7cRhwZuhueWVCkb/AGaSkFa50HT9dulCHuJCeZbW1o4020JTdOAxnGuYpiSDBkz8K6Q+kBJPb4/KlHiO9VlKnoYtiFJK5Tm8QgxoSk+YE0B9EURGs8p31RW1M5v9Uho4+5i0MP2y3kER9IQFTm3Kkgj3Z9Kf2MVKrVtBnMEJBkfP8qE4KuwabAYdBMDIVKBUU/hJSAR5VewyTmkGOkj/AFFJVnBtmCO/W/kjQDqpV2cjchP5n4HpQ3iC2SzbKImVHcmZo6yMxgfGlf2hX4AQgfZ1NKUQXuEq+iRMIxgN4k2gmEusqbM/iJI/M01N4uXLx+zLZQWkczmTooJAM7ab6GTtXKsdaLjzikfYyAa6iZOlM2E4/ib7JtkrZTnRkLiiArLtGbvGk16GvhGFgfI0gyYjeedtkHOcxACYcKYwYpzrtVOrVJUpRKsxJ1Pvgb0TBwMH/wAiJ80j91Ui2/smuhr9JtR5c1f7Jq017LLsf+vt0j/iu/4KYYzC/wC1H6+qWcXfwTu2/g52w9r4hFe3DWFAJWbBlKZ8KoGpHodR5GkxHs2ugY/pJn4Ke/w0Ss/ZbfqnJf26h5rX/hkUUUcI8wMUf6VUucL5PNIWPW6EXTyW9G85KAOiTqAPKDVKj/F3Bdxh6m+epDgWCAtCiRKehkAgxrQGt6kWFgyOzDjxhJvmbheRXtZFe0RVUAp79l9y01z1rdQhxeVtCVRJABWognQbCkWmnB/Z6/eWra0LaQlSlkZyZOoA6baGlMUKRpltV+UHdGpZs0tErogxezy84oBCTlUsobIk/CTUDnE9ir7FufVlH+GlFHsjcRo5dMpmYKQskH5CO9RK9ljkaXzO3Xm/sDWAcN+n/wCvPgnc9X+CZ/6Rsdfq7Yg9C2j+VQuvWHVq1H9xFKDXAilSBesyN0nnCPzFbjgN0f8Aqm/gXf5VBw+DFhiXeBVwav8ADzU2PNWSzI5LZn7AgfL9asYxiNoWUptS0HW4cAQNw3CzJjUwmaDXHASxs+hR/vD9a3wfg9xt6UqC1IQpYAGh+yoK/CUk1ctw+UEVScugPryVgan8AuycI4t9qfCo+H+EiRT825NcI4DxY8hDavfaKmz/AHTp8q6fgfEqCMpOulZ1Bxw9VzOfkoqszgOC9xi+uHL1NqysNo5RcWrJJ3iAek0K4qwxgM/1m4d5iB7mcJzA9hlIHzp0TYILheHvKSEz5Ak/vSV7TLPn5EE5QgEzPema9Msbnfxt0lDpOkgBJ2Gpw9aZzPpXOVIU8M09IShOUUXCLmyfZSp5blu4SlTbmU5CYIIUNRrprVXhjDLZLwyQTEnOqZI7dKcU2/MOolAk5lQAB51nVHZnEC4PH04JqYV1bqWWStRG0jzNck4lxgPOLAM6Ek/OjXGfF3M+ra1QmQI+151zXF7zIg6+JU/OmcJhZI996iYElCXMSKRI1K1KUZ7aJH6Gss8XhUqJH8Ov6kUa4TvdQlLSFEACVJB6k9QR1pyuMctW7daXkpS8jcIaYCDIlJCsmYg7Ed63alQ0z/dSJiZSgk2D7pRa4raAEl2fJKf8VWDxkyY8b3/Kj9zVvAPaBatrAdtkcuNfqmlEK+8ApB/KmTDOLGrieUzbLIJAT9GbConTTJEkdqI/I15DcMHRvNvOEMOcQCXxKU08dNDbnfEoH86t2ntFZBBKXTBGhKSD+UGm0cSwY+hM5hoZt0aH4JqwzxQqfDatAaHS3QNvhQBiaJE/s1Y06n8/Nc+4p4xF2nIkAICgoAJIKempJM0v11rirG2rm1uGnGG23SjMFBICiU6gyB69a5IjUVpYOqx4IZT7ODp13S1VrgRJlbV5XsV5TqCoTR1fHj6GmmUpbCGm0oEAgkamT560Dp8wzG7Fi1thyg47y5cPLTorMrdauu21JYrLlGal2l7D1R6MzZ0JbPGTykzytO4Kt/yirLHFFwpSTyFAEjZJiJGvu02NcftJiLZBA1AK0ADfzrFe0KE+G3aSf+KP51luFQj4cH5/hNgtm9VMtjw604Flac2SCSCAY3PypdvuHUuoK7d0pBKgmRI0JAzK6DvNHMAxJxT60ZQpKkmUpHTTY9TSPxit/Cb5eTO0HvHOYlKwTqCgiDB/WsTDUajn5WmDz0TlRwZ8yXsWtL63XlWhcnUKT4kn0I0qgHL0qBBeCtddU779tKe8O4zbuUhC0qbcP20JWUfFIGnrVTHLe7aGZJDgI0TGaRvoR27GtZuIqNd2dSm0O99QgZA4Zg4whljiiba7QVJLYeab5iSZyrAjNPZREntnI6UzXOL8tUjqJj/W/rXLcSvVuqle4npHntTNwWhV0vlqdIUICcwkfHrHpUYvBtyiq7YXUUqtywdyccK9qF024hCJXmISG95kx8KN8Ui9uIUtDafDAHNE/kE6UFZ4Au0OIdgQhQUTodAfska7U4Yo2CylRBnSCmQdex66dKyq9Vlslx1KYDRMrndta3RkpCeoKUrKVCO6suUH0oNxBxteSWFEoCd0Zpn1I3robKSGiouAhMwBGYTpCkjRP6muTcSWalPvLjKM0CT2AGnencEWVahztFlSoCBIUf8AT5IM6edDX7nOsbwNhUHIVmywST0Gs088DYAlpfOuUCEiQFJzDpooee3lW0WtpNL2NkgaBJGoXkNdZG7TFUWOHFs24SXJKl5s0j7uolJO0g9K5wm3cuHCSd+qjoPKn7GuGnsRdKLVICGzKkplSQogGAe0dOk1A37G79I0A/8Aky/IppSliMO2S12UuvDpV3Mdo8THCEtPcEOhGZLjKvwhcH8iBVThrFvotylwkpKZEjcU2v8As+vWxCmbg+aHGlD8jBpXxvhh5kypq4A68xqPmCRR2PZUaWPqtdPAifBUPwkFrSF0C7CMYW0tDos/CUlRzEqI1GYAgCYkVt/4SOfZxNpU9+YPmFVF7N7O0+iOi4UQ7ALclQAMSNYyjpuaG3GPW2ynX0ehI/6dqmi7ET2OEdla0aO6m45W02UOa3WpcngFZxb2V3bWrVw3cpyyYdynMAdAgyVHt3nakls6U3WvFrTKgpt9ZAKYzJCpGypOkQDpSoBqfMk/On6RxckYiCNiPP0S9QM/wSvKytorKZQlAKduFLK0uLQfSV6sr5Yb8UqB8YUY1gCUwKSRRPDMcct23UtkhS8pSQBooGDv0KTFKYtlR1IimSDyMbotItDvi0Tw9aYS2YUygR5PH9RVNbmFrEtWa3Ex7zbThH6xS7g+OX7y0oFy8coKtCNAO0jTWmxONm6a5LqnLO6QZBQChL6ftQk6cyNdN689VoVKdnvcTv8AGbd2WVose03aB4flUrW7uVuFLIcZCgoJglASn8bkSVRGgIHlUN1gaiyC4+28+XFIS2q4zqUZjwrk5QmCT3msdwG9u0IIWV2iSkBbhDQAIKQpSdCpw99zpU9rwlZ263UPXiFrQhKki3QSSCmY0kHUa69fOihrGj578GtJ8SYi+v1Vi9xNh4+ylq5vby1OpQnyzz+hongHHsry3am+UrfIFBSTEZge9WHsKKtUYa2kESC670pbxfBlCSfojUfZSrU+W5k1IbRq/C4CeILZ8i5RmcL/AH+wRPj3AsgQtqFIAz5gN0qiFTtr17GgHCT6k3AUlWUgTtNNXCeJc5IsXgCtAPKk+8DqpHrGo86GYZhQtr4AgltR8J6kTt6jY1ZlQspPovuQLcwucyXioO9dhwvG3FWgIbDixulLpSNdpKk7/hFSFOa197KdyD2/12ilBvFzaEjTIohSSDqBuCO5pvtXM1qI7SD3n9q82WFoJi23vkmoQAOZWzABMf2msf8AfyE+tc/xfAnJJJBzeKSSdz2p9u1SzBzEpmEpmE77nqKoYrBaB0UkDQ950/WmcPWNJ1t1xEiFzbD8UNrcBe6k7GNjTHiXEarpzK0QlTw+sy7DTUpGySaUMWtzzykaknQUy+yuyBxDKuNGnDr30FejqgMYcQPmDUhMnsyLSiPDWGoaAWV4kwv7zbZI7SI3kd6crbiMgAJxl1JHR+2P6lH71TVnS0pdtcX8IUQsKAyJgkEiZKh0EVVa46aTmF0pb2mgJA26ZRufM0oW1H0zWAmDBAIkdxYfqusXhhtwTZa8U3ZSct7hz8dFgoPyUP0qtf8AGt0DkdtrNwHQ8t5SiAdiU5SYrmFr7Qw26CGWyhCpSCkbSYBPXSp8e4/dvXkllog5cuRCd+uw3iiuwQdVDal2RJMC3Lh5QqBxykt1BTjdYS1YIYhanm1KC3MiZ38RygDVPSTtTaz7QUPsreZYDiEGJWQmf4Sr346xXOGbpdm224pDq751IDNutRKWUKOi3Bp4lGSEGkzFMbu3XCq4WuUzoREAdAAIAHlQexqYkBrzOWwPKeEHxlE+BhzRqut4xx+0+24w5aJlba8qoSRMb6jQiRsZrj7Q0oxa44gsELnmCcsCZkRvQlA0rS/TcO6jnBEad/MJbEuaYyr2sr2srWSqrCvV7V4Ku4ThpuH22U/bUJJ6JGqj8ADVSYCkJ84bwsNWjjgSorUENwkgKgDOcpPukle/l5VBj9of6PKuWkONLTy4dLhSZk+M7qMa0ZeLbtg4tIAbU66QC7llOYJTnVplQEokx3io3cosvAGwlRQIb9z4TqB66nevN1pY503OcT3RO/UaeUrUZ8UDkhONYc/cWiln6wN8pQUtzKhtvMI8EwYkg/Gt3HbZi4Qld6jKpKgpDTUhJBGUBYBBzST8N+tDMbwp+4t84JW000crQJAEHVWm5G8Gov8AZNRsW7lKylctrUhIGUBXh0HcJ1+NDY2iKYFSpraGjQnYzoRyESrPzZyA3xWPLtnCotsXj4k5ZJjL0J10ntUa7XSBh4aCoGdxRzCTEgd6L4/hbdqApL7ls2rwqS3JzKG2g2MUIwdLTly1kVcrJUBzHfd+fWaIKgewvZmy3ic23eG/VRlh0GJ7vyUv8XAs3qgglKkBvUaEKCUmfzp8sbhOI2aXEpAfbPjA+8PtDsFdfOkLjF8LxC5ygQXSkdfd8On5VYwHFHcOeS57zS9FZToR1H8Q7UStQNTDsj5wBHO1wqU3ltRx2TxxJah1gOJKoHQiI6Eb9DTpgzQ+gJJOnLEjqNKV3LxpIUokqtrhEpKQTlV9kkddwk9oFMfDwJsUQNk9dD8Qegrz75FPKdAfY7k8dUEvZDEKVlGWEpG53GvYDt86pXbRSwR1IGkn/QAE0VxpBFvAyoJSNVQOu5mIHWKEs4gkphH9ZcSBmI8LCT3cdOmUb5E71DASJHH30XEoFhPDeVYdWnM6+clugnvop5fZKRMDqat4dwk9YvuXKHczISW+dkgidDCZnSAM20mrhWlJUsuFbrkFy5ylAIGzVtIgJHU1iseeunWbRsJzuSkaDREalQGkgTJ61vN7dtMVyA5pMEHgOXDX6kbJJxY9xZMFQXnFiks/R2yFFZIQhSkiOhzLMBU956UKY9lOI3BDikNOA9A8nbpqmabsL4SQykpucKVcKSojnEuErAJAUBlhIjoK8usMwv7VpdMn8ClD9Yo7KZzF9IRmvYA/R4jpEoTqkgNcZjf2EEa9lTzZ+swxbg/Bdj9MmtGMH4Htue0k4df26yoS7zfAkAEklYO2m3nWraLAH6vEb9g9ion9zTVgq0lC0tXz9zm5bcPGcvMVv7o1yJXVa7KlNhc4Ef8AUH1Jb5qGuBMD0SviNqTeOOqV4y+BP4UqSEAdglOlDuJrHLeRD2UrUmAAWzqRBH2DrvsaM8QOJU+pKFZSt6JMaeMJ8PfaqfHbgF24EozqQuTkWpLidAZAGikmdUkVmYUOcb8OXLj1TdSG5Vz/ABXDwy6Uj3Tt8DB/Y/Gq4pm4xs/dUEkeEOfCcqj6apNLAr1GDeXUWk6rNrtAeYXsV7XtZTaAqgpg4RSpKnnkjVtpcHtI1+RpeFN2FWuWySUkhTqHFKAB2LqEj4QKholwHNWG5TBh9sThTOVpLxzmEKMJJCiZUfujciraLZTls94kLVCFQ2QR4JzZRJ6R+VecNs83Bvcz8txYUiSM3UAkEbyBvVPh/GcjyeYpqEeBaWx4UBcBKMw0OUiSZO5rzWLz564GoeTvx68o0jviNKnow8lNwjcy3lJUkOFxJHWFeE+Q0ojheCqVbLZg+G3hUnROWSNdt01R/pMWBfShCS828Q0pwwkhac0EbkJ0gj0pft7zEbpt63L/ADFlJKktQVwslWRSgNUnXwzptWb2Gcl4MNkH8+aZLjwunLHbeLNToW0lfgUznykKKgNQDoRE69IpRwdbzl4wPpbT7meUtNQQkgHUkDL2EVRwLCJU4284ppthIQpd0kpAUr/dhKzKBrMJ1jXrRngdllOJ27bLYlBKi+hxSkOCIIRIEDXY6ijik2kx7RfW8DccTfuF1QuJgz5lc5xJ1w3Kirwucxao0lKiskgx1B6UzJxcLQovJkqELdZAM+a2zpmHdNLWLXOW+eWIMPuHyPjV8q6FbWtjcIDjlqpB0lyzX301bKhrp0mtiq1rg3Mwm22o+6Ra8tJh0dVHwfizLiFWedK0nVtOUpMwcwE7FW/rT1gq+VbIS4QVRE6yd/8AIfCuW41gVnbkO2948h5BCgl1hSTM9FARII69jTk1xUlxlLiFAqWmVAdxuNd/TzrExtEA5mzB4iL+CfovLxFld4huW+UCqAhJTnK0Z9JkkpHvDyoPecRMraCGg88QQQXUpbbSBvy2U+6SJAUraoXuKErBCgEynLAET0/OgvE2IJKG2rYSoeERBVOm5HqRV8DRbmDajDc9yivmDSWuiFY4t4rceCLW3aLaUxy2hqQT9rMe4Ne+xFkjGCHPfS06NwYVKQdfz2oZY4U0w2TdOSojMGgZJP2ZG/UETpoaMews5sXWsgDKy4SBsNUCtV9EUqTmDT7kJI1RUIIC6KrPzVhvFkt+Nf1awRlMnwyTqBtUyE4lry721fHYlJ/aoS7d6qVhDTyCSQpCmwpQJMEidyINULp+3j6/BbpvuW0qPzTV2CWCY8Gk+hVTqrl2nER/aWFq+OpCUfsqasYW8lq1cuXLVFotKlHlpkZ1hORBII/EYA9aXFX2Fnwh6/tlDXKQvSPLKTVTi7F1MpZtuYt1pttK87h8a1uZlDODsAkiAe/lS2JpkgMDYBPBwMD/AJiPJEp3KgwIG4v7ZtSZWXAsqECAiVKJHU7671pxRdr5z7gaeyKdVKkKObLICFp0hSNNU7bUQ4ItDbsu4i5OZSS0wkCZn3lDvtHok96Xm2luPIIBWCvKl9lWRSST7jyCISk66EDehNYAS8WA96yNO/psTOdLsqn4oYhy2QowlaFNmexQD+opFaOlP3HxCbu2bT0Vp5AACPP1pDWiCOyhm+ZB/Stn9NBODpuPD/yek8R/eH3sF7XteVlOpdUyJ0G5roJSlPJQjYM8s/xBZP6gUmYBb8y6YR951H6j5U/ow4qZKwfEh51J8iTnT8JFTTEvHvY+sK2jSifsofBXd2S/teNIP5H9Un4UBxbC3GHywlClznyNpGRtCftLcV9pfqR8xHmJ3a7d9rEGUQQZUBOhmFJI7bj4iug8RYW1idqm4ZGdDqUykKI2MkGDr2I8qx/1VnY1v3DR8D9eR0POx10NyJhNYd0jIdR780iX3FqEJbVyA+sgtpMk5mxoMxAlStCNOnU0qYU4+859HtAlpDi1KDTS1TpoSpZOeBsMx76UzWKrhlZcSGy8DlaaBUQ0geEeBI1UTA1PeaibuFN3CgtxP0h9aEKtbdnlrWZn60xKUScxCT4oFJYc06fwtaJ4kkj+ng3jxnii1C6M1+g+/NDGuCroP8u65jQBzLeeVKQkHTIqYWtRgaa9KcOFGW0Ym02zdrfShKsra2lILZImZIAUmR011oJjvDjlvctuIDDaVn+2L+ZDJI8RKFnwLjbfy1ph4exG0XiDH0d+6cVEKzpPLUAfezGCn0Ag12LfnoH4i4aiGw0czqQToNLDgqUy7MJEdTfpw81xm4ei5WtaQqHFFSTsfEZB8q6RhOM2OUZrMomAVWz60jfcIUd659dFs3znMSrll5eZKSAcudRME6TFOrWH4LtmxBhX3hlWB6wk09UynLIdpq2ffiEPWdO9Gn7LD3Jy4m80DPhfYkDsJgf560MsFsWzi2FXNvdMPj6t1vQtOdDHSe1YOGbN2EWWKrcdUQEtLaIJJke8cuWATr0pW46wpFs6G2nOYjuRBKupHdM7GgP7OqexLjfYjwursBZ8YaFJjFnyE58x5iDkUk6iST4vIRRrheww9COa8bu6cMkobSWkfeIKiQVbdDvXuBvpuWJdIWtKMj2oJyfYXHdJifSirfC+GNwHr+8eUADy2mymNAd4PQDrVaFaZpVCZbw38p/BRa7L5mjVaY1xw222WrdpqzYUCFcoBTi5Gkr3ymQdNYO9Rf8A4+Cb+4Udwwoz6qTNS4hiuGWyCi2w6V5Z5twcx+AJJmOmlZ7ATN1er0/sDp6q/TSiVSBTeWtgWvxv4oAmbn3CI2gtYOTFblpRJJTyxA1OgAIMA7a0XtLm6SsJZxi3WhW3MKgqe0GR86JWNldFMtqsLoEAeJKZjtIiY861fs3B/b4Q0sd2Vj9K6m5oAuPFp+oaVztVMFYwkjS1uRMTmGgOh6A7axSfcYGcSxC6eWoos0OFK3DtlbhGVE7qMfD1o/h6LNL+cWl1bustrdCVKIQQkQJk66kR51q5cpcQhdwDyW3EpS22qEIVqCXI1KgqdSPOl3NLqsNEDjYa8pNztCu05Wyhl7jKLgmEqZtrXK2yEIktaf2igd50BHQGpuFMF5jq7h9LSlIhOZBMOnRSFFPuyN5oxh1g6tamEpKUJUoqdGXKgKGpCv8AeBQ0ymoOO+IkWVsGWvfIyIGgPbMQBpIG3ag1GPquGGoaut3d225uRpAkK7XBozuXPeIb36RiS3J+rt0qM/wg/qoihF/aRa2rsRKVg+f1ioJ7HpWXyDb24Qf7a6IWudwgHwA9io+OO2Wj3FCUi3DIH/l7e1nyUtalKzdjrtvqK9TlbSotYzQQBzDYbPeXHqLpN0uJlKM17WoNe1CEtsDBDilpBJaQXBHkpGv5V1Rq6DK3lFBNs9C5icubVKp8iSCO1c14TP1xBUEJcBaKo2zg/KQmn+0uVJYTbuaBKvDOwUBBQrtPRXn51dgGUnbfjFrjoQCrXt79yrAbSM6V6tOAZtMwSYgOAD3m1DQxuNd01QwfF38Ee8aVOWTsGAcwH4kqGh9RorrBrzmLtDqlS2B0HvNTqcg2KTuUbdRFFWTmZzMFtxhySW1E8sn8J3Zc7gx5g71FVggtqXDvB3Np2dxBselzIO428uvLmrPGJbctf6Qw8hxwEAFKSo+PwmUD3VDuoVy/HMVvg4oPrug4hABSpISUhQkDOmCEHoOu1MuC2yWb5so5tpnWkLbKvA4kmISoaHodflXQeLnm7VLFy9my5FW7hSkKO4KFFJ0UElKv+avOVWNwL+zYwOm4kfEL/Lv3cZTrT2okmFyji7gJdkzbv+BxDgAW4UZeW4dYUJ8QjqRuK6D7PeE7f+j2nwhC7gHmh5JVKsrh01OgyiCmIpm4iwlN5hz6UgLzIS8gHYnKFDToDG3nQ32VBwWrSXGw0UOOpKBtCvEmNe80rVxVWtTDXG5N+cgjTkfTdWaxrZcPe6+e8YUDdvHUJLrmw/GrpTBwtg1tcMkqvXGrjMqGwyVApjQ55EFRMfsah4+4dNvidw3skrzpj7q9f3rVu2DQCY0HiU6NII6g9SO1bLTnpjKYsl9HKzxKF2Y5DglzKknUESQJ17g79qCowu5uk80woDTMpxA28iqfjVpph/EFhThJSkRmgbTqQOupE+ZFNTHC1slbCBCm1ZeYs5TC1aKBUJgogJyk7+tCzljBmjNfbgJO4V4BNphL/DVk/avoXmZSk6KK3UZVJO4JBOlP79kXwktOobEaLXmUko+zojUn7PwpRxnAFO23MS2kLDykBKUwoI3BygAkJ9wnaTVjhO7cZcFs8JjVBBkKE+JIPU7+hB3pDFMcf7aRmEgjpruZTFIiMmylx7ha2S2pxVy6+tCcwbat1IQQkgHxKMiNZMegor7EXA0jEnogIZBiZ6LVAP5UevsOXcApaBdXoSQN0GYlWgnooeUxSnw/wbjdshxDLSENOnxJdU1rEgGCZAiiGqH0TDhtqY0KCWw64Vxm6wYhOZN22co8WZOug12gnvRCwvbHMEWuKXjalaJRkzySdgEiSfSiv+0+MJPLW3h7ihHhBOnbYkVG/ZXr0/TLm3tWiCCm3CEqI6guq8QB6xXVsfT0knq4Hyyn0Utou4Klf4q4vn2f0xT65RKssBICkw2VJBl1ajrEhIAG5VDHhnC2cuZippLiEIcQIUlSoSVQFCdCCJO0mKCYfjtlZjl2MuKTP9j4t9SStRAPwJoPiHGt3crLDLagrUKbQTIHd1egiNYBA86Xw/bV3FlMBo1JMNta8Daw0Gu6u9rWCTfzTxxNxvbWTZbaAKholpsDVWwkjT9aQrzDixF5fLzPr1RbxJgjQrk6SdY1JgTA0qvarYsl51/1u90yJQTy2ldB+MjsBFXrnDCjNfYysqJ0QyCMyiRIywdAO3TrtXpcPhKeHZv8W8Q5/Jo1a3n380k55cengOvEpSdcIUq9uNYV9Wn77m8D8CNJO2wqxhiAuxdUvV+7eJT/AAtpUtR2geMgVGnC3b8puLhYtrJvwJWoQlCBJCG07rWew66mrOEvodfecbCvotq0sNJUfvAISP4lElRA1px4LgSY0FhoP4tHOTJ+0KogJbQqQK8qPNl0PTT8qygRKpCYuEbJLjLiDAU4sZCR1SNvjJp0tnAsBLolxHhJOukRCwNT2Ch03pQ4ODaWuY8TkKimMs9ennPWn9h63SjmOMlaBBBWQVa9tdPQ0kcb2JIg6+dtDvzEQmBRzjuVZFqtmAgBbZ2aUY068pzUR+EyPSoHMJQTnt3F2rqveB8OYjYKQZbcHoT6Uz4Ni7CyoJtkhMAk58w3AEiIqS+vmGkmbNtyZORKyeu5B0CR1NX/AHT4dLOvAzxafQyd0MtEgT76pEuMWubdYTcMhQkELRqJmc2RXu/CK6FxpYC5wy5SAFFMOCRMEAK28taUn+MYyoThiIJgBCiqD08PL2p8wRWdORcZXmtvUeg6GsLHVXmozMzLGnxT06XGkwnKbQGkgz3LTglUWls2syeTkPmU/wCVA+D31pdvbZSgTbOpUjwwQkzExvoBrUnA94pNrlWrMu2uFNq7iDAB+FWf6LDWLPOZhF0wnTrmQo/tFZpu1wOv3I+xR9HGPcfhKftxZ5LjNyAn6wFskjUHQg/lOlcY+kFxzxFSwVSRO/519Ee0fB/puFrSnVbUKT6pMH8wTXz83h7jLg5iCkJMGQYHmY3HWtrAPY6mePspZ+aQF1jh3jgNNtpRZWoAGVALrAc13kKVOu/Str72jBsEOYehKCQSOQCknvKTlJPeku6aKFl5bCUkIKlrM5SsAaEZt1yCB1CgfSZgEStS08sBK2yEyIKiB4ASoiTHigyig9hT1v3E6+JRC4zsj6vbQ3nzclOcDKFBtMgdpmY8qV+LeOzd5ChsILZlKglII7+7/OplKSdA8kR1TafPeq9xZZlJbQ667OoS41kb03UfEZSnt1JphuCo0T2hBtxzerQqCq51h6fcpx4Xx1d1bBDS1oWQQQhWWVASUadDqREbnQ0u2WI4q84W7dDqhPvOJPh9VKMQKq4Rgd5bO5rdSVBUZpgDeQSn5iKebbh24uXFuyUKMZg2o5E9JhYUSTvtWc7sqbjlyuB0m8dyZGYj4re+Kor4ExktlQdQTGqW3SFE/BNRWPBF22jPcqyoI15jSHFJUfVUhIPU0UvOEXmkBQu3kgkhSgdz2I0gedLWJYldW7mUqQsAAzKkhczAOpHSTRKOJrOcG0IDuTQPS/1VX02QS8yO/wC6gvbpafDy1pIJHMcLenkhKYSgfiEk9CKktmXnEhoPobYCAsqObWZ+yBJOm6iPWglkVStzOEnUlKdiSTuoab/HtV+8etys87O5lCUpbSuE6DeE6mTJiRvXoGU3fuNJIGwM/wDeYHIpNzh2caX96XROxxtq2cCMPbVcXR0DhSFEnaEj3UJ7xJ/EKkvrdtDhfxFwXl3BKbdKvAiNYURvH3U6abmo23bxTeS3ZFmwRClQlrMPxrPjIqC1vbayJLSRd3RkBZHgROnhSdSd9VH4U8wFxMXJ/iZJ5F9g3oDbYpc2/P2VLE2Lq9Sl+6WGbZOiNAEoT2ab0zK9PiRWuFuB9SW2Wyi3YWlZUdz0CnDsVqOw6axtUl+y7cZV31xy0/ZETlB1ISgRJ6ADTuaht78Fst2zak2yXAVKWRmcVrlzEQOhMDbWrV3DsDBFgdPlb3/4neuwuVemCXj2T+EFvwnmuQD7yunmayrz+FqUpSpGpJ/M96ygsc7KLIByzqr2AP5bdAOWJK9U5uuvyO9NLOMLSBByxpACROnpJI30pPwNZDSNBAG585mmJgHQyJTCt+saa9BWVUGZxm6dbYWRl3EXFJ/tVjLqVZzqnxExEAmI0HepWsTd+qVz1qEJzDMqYMhUpGw0mSdaHpcKdZmMxUnMd8oHh000M69TVe+uYUQr3VFKQJgiJg+e5n4UF1MOtrvH1Heb9FcO9+/Dqr6r1xTjUF1QlSlqC1EQQoDXTTr5U5YVew1brnQACfLbX8hXMmcYylLcknK545V4ddRljxGdj503YVcf1TLOraiDr5zB/M/lSuMacnTh9foB0Vma+/BEG7sJusQaTEQy8COucGSfMEUSu7gLctHUkSheVWv2Vgp/+0UjucTJTfc0j6sshl7aUkqKm1Afajc+RoFxNjimkOoSsyrl5CCdCFBWYekfOkm0yXjLvH19lG26Lq7l4kB1tRgKCiPiCNKRcIuW3CA6kKgwR3G2/wC1BHPaCt8IJQA6n3jPhV5gdO9U28cDbgSmVLVsAN5P7k6Vww1QS2OisDF1vxWoWx5YTnQQnLJ1DYUqJ+6pIOUeQHahTWKokcvmhI+2lxKVK397sNTp510F+wQykNN8lV6/C1Jc91QTukenugE6mTSTi+G2ynllYVZuD3m4OUE/CAO1aVCG/MJ98PW6XeZ0VZzFnIJVcO6f/tSo/hAA3PyoxglmsiVkqcXGZSiSQBqEA9hufM0Ce4cLK23T42ZEuJ2E7T2p4swG0A/PvQ8fVDgGs8vfuyvQGWSVYaeCJnQdP50RwrivkLzJggiFDv8A50q319mmqDj5A3rMZTIIIN0YnNqul4lizFwyrIlYUPWPP1Fc4xa1RmUEqlROYoJ8IypiRPTX0mswvGFBxIDihrGTWDO/lEVNxI6hLmUt5mzKQo6hAInXy6/CmaOdlYOVHAZCEHQ8UkiSQZGVIzgHTsNT6aCp7R55E8loNEHVxwoSqfjBqha36UDwXKEBW4ShaiPjoNa1fu2TOZ51xXkEJH/2Jr1dGkYzFok/7hP1LW/VZznbT5//AEom82gnNeXSl/gbkn0lW3qBUKsUE5LRkonSdVKPqY39IqtarjVq0Kp2UtK1/oAKlfN0U5VqDCSds6GwP7qTmP5UwXh3wvvyc4R/Q2x77qsRp5D1Kx7CkIGa6dhxUTJlYT1yp7+aoAog9fMqaShtpTaRqkEgkIIKQoj7ylEmTqRtpWYHY2zYKkg3LkiXVJhlB/vauK7CKs/RQlaiCopUQVTqSQQQSfIaQNIJpLHl9QincxfSABybr4926JSc1vxFLy2ZJOU6+deVMVj7q/hXtI5o2RrLXCrUqQ3uBApgabIGgSTuAoqj4xGgHSgWFvw235JH6UVZuNu+lOOoshKio5GAyNjlIJkyga9/0FVoVmbgwAhxR8KdtkAaaVELrSfKvDcgDfSEpqQxguWj2QqlzjurTqgAZUoEctOYGCCYkgjqZoZ/SAZVCHFJCyrmCQSqBAKZ+0mAfME1K7dg9tVA/NX8qX765TnBUJSCskxOuwNDr0mPaRHgP+L8KaT3NcD72W9/jrBAbTmCsxUpa91KOhJ7CNAAIAoe81m1zJV2hQNBrzKTKep2q+1ao5UKEnSIGuYzpMfKgDDtF2nxTXbEWIlShwJ+0B8RRDCEp5n0lXuoBCfMjr8J/OquVsg5ISoTHhTMhMxt3q+l0FtBTlX4Rp0zdu0gzQarMojirsqZkWRaLueaXW5CoW1cZwnl6CBJ+z3G9S32LB1KWW0i7ebSUl9YAQifP7QHSaCKQtwZrhwnsykxH8R6egqRy9SEBOjaB0A0/wA6htEkSdOO33J5CyG54BgXPDf8d6N4LiLds3yHVF9DvhVIGQTPhA3jz6b1HcXOT6qZAEtn76Ox/GnYxuINLCsXKzlYTJ/9xXT9gKsOXhU0EZwXG9Qofe/kRoaHWpCfvE9YGg5KzHGL+/urD2IydKgdup60HRdZiAAZ7RtWztxlHRR/in5J/nUjDwUTtAiLFxr6GaNvYnzEICjCoKSY2SkE5zOmnnSS7dLImY20AgQf2o1bNoct0x725KtZI0IPlG0VNTDgQXKBUmwWWTqRs7bSdSVNGfyKYB9KtfTXBs+yn+FMfoihKkyY8JV9xyDP8K+vxIqeyYTJC2kgjcZlgfrWmHs3Hkz1A9UqQdvVTLfcV71wkjzUsj46VZsMNQtcBSXSBJKpCBtvGp7b1A/bjTRLYMQIMH4bn1r1hYRBQoEndRKRp1yid6h+Jc0EMJH9I+g+hVmsBufVG2wqQVkeGcrY91vpoBpm8+lSuOdBp/2FCmn1x0PhVr+nXWZqIYnJM6RP6gVXD1abDY34nqhVqb3i4tyRErFZVEO15WhnbySeQ81UsleBHoP0qwh09+o/esrKTrfKnaeqmbMiCTGUda8A1I6ASPWsrKVn33I4C0uzr6N6fkqhd2IYQRvlH+vnWVlQwnOPey53yoI7735U0WjQhHknOP4tBNeVlWxeipTXvJCQYER+8z+cVWjKtAToFZifOsrKTaZRirKjv/rtS++6VuQokidqyspnDkkmdgqVBAtxVq/WUwlOiewrLQQAe+9ZWV3+jCvuo3lRoOik/p861QIII35hHw0rKyjt+UILtStHuo7FQ+FWMCdIUoA6QD8aysqK392fe65vzBXb1sZFCNiI8p/arTXft/lWVlCZ8vd6q51HvZDWnlLLZUSTnXqfTbyHlWjavqx/w3f2rKymT8x9/wAkLb3yXoWUglJI0b2/u1YZVKJO8n9T/KsrKBWAjw+gVmkyoS4e9ZWVlcNFe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www-personal.umich.edu/~sarhaus/MapsAndTimelines/Fall2007/Adams/Jerusalem_files/City%2520of%2520Jerusalem%2520XVII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316" y="457200"/>
            <a:ext cx="7053340" cy="6137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of Israel was created after Israel fought 6 wars with its Arab neighbors</a:t>
            </a:r>
            <a:endParaRPr lang="en-US" dirty="0"/>
          </a:p>
        </p:txBody>
      </p:sp>
      <p:pic>
        <p:nvPicPr>
          <p:cNvPr id="1026" name="Picture 2" descr="http://www.mtholyoke.edu/~lippe22r/classweb/pics/Israel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4762500" cy="3152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6163</TotalTime>
  <Words>333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Jerusalem- considered a holy city by Muslims, Jews, and Christians</vt:lpstr>
      <vt:lpstr>PowerPoint Presentation</vt:lpstr>
      <vt:lpstr>PowerPoint Presentation</vt:lpstr>
      <vt:lpstr>Culture and People</vt:lpstr>
      <vt:lpstr>PowerPoint Presentation</vt:lpstr>
      <vt:lpstr>PowerPoint Presentation</vt:lpstr>
      <vt:lpstr>PowerPoint Presentation</vt:lpstr>
      <vt:lpstr>Government</vt:lpstr>
      <vt:lpstr>PowerPoint Presentation</vt:lpstr>
      <vt:lpstr>PowerPoint Presentation</vt:lpstr>
      <vt:lpstr>PowerPoint Presentation</vt:lpstr>
      <vt:lpstr>PowerPoint Presentation</vt:lpstr>
    </vt:vector>
  </TitlesOfParts>
  <Company>Our Lady of the Blessed Sacrament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CKowalski</dc:creator>
  <cp:lastModifiedBy>cglaub</cp:lastModifiedBy>
  <cp:revision>56</cp:revision>
  <cp:lastPrinted>2016-03-07T17:31:06Z</cp:lastPrinted>
  <dcterms:created xsi:type="dcterms:W3CDTF">2014-02-03T12:45:45Z</dcterms:created>
  <dcterms:modified xsi:type="dcterms:W3CDTF">2017-01-26T17:41:15Z</dcterms:modified>
</cp:coreProperties>
</file>