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7791-48A2-496B-99F5-795210D37ED9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A7C6-6C5B-45F6-9834-D66B1B3343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dirty="0" smtClean="0"/>
              <a:t>Cayuga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600200"/>
            <a:ext cx="289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Talk about where they lived</a:t>
            </a:r>
          </a:p>
          <a:p>
            <a:endParaRPr lang="en-US" dirty="0"/>
          </a:p>
          <a:p>
            <a:r>
              <a:rPr lang="en-US" sz="1400" dirty="0" smtClean="0"/>
              <a:t>(Picture of where they lived)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16002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What did your tribe eat?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Candara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Times New Roman" pitchFamily="18" charset="0"/>
              </a:rPr>
              <a:t>(picture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Times New Roman" pitchFamily="18" charset="0"/>
              </a:rPr>
              <a:t> of what the tribe ate)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657600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How did your tribe dress?</a:t>
            </a:r>
          </a:p>
          <a:p>
            <a:pPr lvl="0"/>
            <a:r>
              <a:rPr lang="en-US" sz="1400" dirty="0" smtClean="0">
                <a:latin typeface="Candara" pitchFamily="34" charset="0"/>
                <a:cs typeface="Times New Roman" pitchFamily="18" charset="0"/>
              </a:rPr>
              <a:t>(picture of their dress)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3733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did your tribe live?</a:t>
            </a:r>
          </a:p>
          <a:p>
            <a:r>
              <a:rPr lang="en-US" sz="1400" dirty="0" smtClean="0"/>
              <a:t>(picture of where they lived)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5638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interesting fact</a:t>
            </a:r>
          </a:p>
          <a:p>
            <a:r>
              <a:rPr lang="en-US" sz="1400" dirty="0" smtClean="0"/>
              <a:t>(and picture)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5638800"/>
            <a:ext cx="1761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 interesting fact</a:t>
            </a:r>
          </a:p>
          <a:p>
            <a:r>
              <a:rPr lang="en-US" sz="1400" dirty="0" smtClean="0"/>
              <a:t>(and picture)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of poster</a:t>
            </a:r>
            <a:endParaRPr lang="en-US" dirty="0"/>
          </a:p>
        </p:txBody>
      </p:sp>
      <p:sp>
        <p:nvSpPr>
          <p:cNvPr id="1029" name="AutoShape 5" descr="data:image/jpeg;base64,/9j/4AAQSkZJRgABAQAAAQABAAD/2wCEAAkGBhQSERUUExQWFRUWGB8aFhgYGBodHBwgGBsZGhsYGBgaHCYeHRonIBofIS8iIycpLC0sHCAyNTAqNSctLikBCQoKDgwOGg8PGjUlHyQsKSwqLCwxNCwsLCwpLCwsKSwsLC0tLCwsLCwsLCwsLCwsLCwsLCwqLCwsLCwsLCwsLP/AABEIAIwBaAMBIgACEQEDEQH/xAAcAAABBQEBAQAAAAAAAAAAAAAAAwQFBgcCAQj/xABGEAABAwIDBQUFBAcHBAIDAAABAgMRACEEEjEFEyJBUQZhcYGRByMyQqEUM1JiQ1NygpKx8BUkY6KywdEWF+HxNFRkc8L/xAAaAQACAwEBAAAAAAAAAAAAAAAAAQIDBAUG/8QANREAAQICCAQGAgEDBQAAAAAAAQACAxESITFRYZGh8AQTQXEigZLB0eGisfEUMvIFI7LC4v/aAAwDAQACEQMRAD8A3GiiihCKKKrva3tk3gkAQXHl/dtJ1M2BMaCfM8qi5waJlNrS4yCsVFZ5gHcY4rPjHy0VyoMtqCQhISTCiOKSop59RflIfaFAOf3pwnepbTK0aFSEE6dyvWoh5PRTLJVTVzoqkof94r+9uGEA3dTElDh0iNcv1pw3jU5uLELyhZA96BICkpkkR0V60U0qKt1FUZG0oaSr7QucpUfezcNFYAB/MoD92nQxLhcQj7UriJm6LgKaTa35lfSincEUVb6Ko6cUotZvtLknN84tkbUoiOVwKdqUvMlKsU5H7SBPGhJE5Z0Kv6FFI3JURerbXk1SRiQZKsSuyU/pReQgn+av6FC2Wzxb9c3g73pvT6WT/RpUzdqpUArtNE1Q31MqVC8QsiQIL6oPEyflI+VSvr0rotYeFQokwfnWfkVHP8UecUjF7Zood8lepoJqiNYrD5jDpTLgCfeKTw5mwSCTpc38a8dxWGyypzPAsStSjO6Pf+KfPwo5uIz+k+X3yV5U+kakDzFAfSdCD5is8YxWCK1EpSRnsShR4StmNRYQFa9SOZpNGLwZ+VAgSBkIEhLv1zZfQdKjzheM0+UbjktJzV7mrOQ1g1NwVpkpGY5la5mrzOuUE+tLzggAVKTckWWuY99AsZF8o8hT5vbP6S5ffL7V/mjNWcuqwwRO8kAEJG8WRO7auBm1krM9a7aXgypEqRlklUqMH3vzXucsa91Pm4jP6Ry++X2tCK6M4rP2HMKUmUgkp4+FRP3Uf6v+a9H2MLMwnjAvnTw7027uGPWKXNF4z+kcvvl9q/FwdR610FVm6nMGEWCZSngJCpJLStCeecTPW9PkrwZsmACsGQFi28SSM37J9KOcLxmjlm45K9TRNUlO0mYutR4RHE4b5XJgeOX6Um9tDDk6qAk6hwCN2gi/SZ9Z5g0+aLxmjlm45K9Zq5U8BqQPE1UU43Ddc0qMQFqkbw+tiPpTdvF4fdRkJXlIIyKJnJ1I6p+ppGKLxmjlm45K3K2q0DBcR/EK5O2Wf1iPWqlh9tMjRpfxg8LXIOE8vyuAeldK24ghQSy6ZTAhvmEAG/cWj6UubiE+XgVaBt5j9aj1rtW2WQCS6gACTKhpVZb2qnOZYdgmRLenGo6dYdHmabLx6CT7hyIj7rq0U/6kH0Jpc7EZFPlYKxq7X4Qfp0decaxrEUsjtLhiAQ8i+l9Y6TUA9toZQTh3RxA3bHJ1BP8AOPEgUk3tFJJSvDO/CAAWwdN8kHu1+h6Uc03jIo5Yu1CtJ22x+tR/EK5/6gw9/fN214hbQX9aqyXsOl1BDKssqn3KiI92oWjpI/8Ad1cKrDkkFnllMtQbJUkjTqB5z0NHNN4QYYHQq3IxiCMwUkiJkKER1npSqVTWebZwmGKHcicqsqgjhUI4kkZRoJBPpyqK2Dt57CXCitpC8jiCToDZxINxbmNYvQI/iAMq7ijlVEifmFrNFJsPJWkKSQUqEgjQg6GlK0qhFFFFCEUUUUITPau0Ay0pZ5Cw6nkKzPGbXTh0qxKkb3EuEhK16JPRtOqiNJFhpPW1ds9qIS402s8CQXXf2UiyfEmw7yKyva+1V4h4umwuED5UIFuEf5R+9XOimby9xqbUMTv3ktkMSaGi01nsrB2IcZWHXMWrM44sGFBRIAKADAsTdXeL1KOO4QpSVJE5hmlCtAHF5biLylPeAO6k3duN7PwrCXElMphEXlRBMwNOJ5J/9VG4X2o4ZagQF5bnTQOFDKR5BBT5zpV4ZVUB6Sqy6vrmFYmMZgg4YaBEnRknm0mPh1hKj4zzmkU4phLTilMkKyFSczZiShagdCADnkExYDuqGd9pzKfeBKlJVccviDzswfyqBj8vfXI9pjJbcSW1wW8puNEtNSfr6qjlTLTtpS3apnA4rC7tIKBIRxHdK1lpMzl1gK8yeZpZWKwOYqyogJJgIOpWsgGBaAlIjp3Co4e0tlJzqQsCZ16vOEW8UkfuzzFNVe0jDwrgWA42lKTH5AiT5uj+LxgoYD0lOZxzUow9guAKy5soBGVYmGkjSNcylGdZHWj7ZgUvBISkJ5cCos6o8x+ED0jkajGfahhy+FpQtSUpMfvOKXmiPwtkeR7q4b9ozCYUUqndgJi+iVrKzIED3yVf+aRbLoPSU69uCmDisEBEJtMcCiRKGgLxOuf69aXZ2jg78Ga6tEEwM7hFosMseQ7qisX7TsICUBK8wUlJsBo4hMT4N5e4g8r1wj2qsQRu1ypMA/uq7v8AGSf3qQYcPSflE53+oKXTtDBgp4ACIBluD8TFzboD699zE7UYU0oJbJ4To3aci4vpGlRa/aUwSo5F2cBVfQBxNrDWWVD92k8P7VGA3GVZyoJJ0EBtvMdJ+cW7/GiRs/6lGPuFYMRtJlWjale8BCd0eTrfKPykfSlNnbSbywllycnJq/3QFz6+XjVdw/tYwxUAAZUrMmSbjfOHp5eIpPDe1ptOZW6PElGW9rtoCZtzlPTWpTdbP8SoyF2oVqXthSVf/HcjeT8s/fpJ4Z1vHj3Xpmjapj7h34TNk8234OukGfCelVV/2mqU8PdCUqIIg671aiPi6tEeQpm77U0hv7s3bTMdNwoaE/hVm8bd9PxY5Ioi4Zq9MY6Aj+7umMoByjkcPPO1xHpXK9qJzSWXCN2BAQNSHxPhfXuPSqqz7V+EHc/MefMOtI66ZgB4Se6vE+1JtagEIVKkyqbfCh9Vr3kE+g62cnbCJC7VW9OJSVKIwzmYgj7sA6MW+n1FLYrEFa0ncqgKQYIRPxvJsJ5qP0NUZ72wpSpXuSYKiNOYZUefh9a5xPtQcBcTukyhYEzzD645aBV/Ax30wHY6KNSurG0FBAysr+EG8DTD5bCe6fSl17UKV5lsOcKlGAkK0cSSBHPi9TWZI9rbhbBLKbJ1B5FhRi41gevdT/8A7tOZSpTKTKlaEi53C+fK4+vhRRdjonUbtVdDtUFsp3Dx4IHu9OB1E/TXoDS6dqK3RJYc4QZkJgSGlkm/9SO+Kl/3QSlWTdHMoFGtpDj6evWQPLrTH/uzmS4lLXxI5/8A62u/pHnRJ+OSJC7VX1nEqBCgyRCtCQD8b1vG5Hl4UO4heT7mxQY4hyab5RpABrO8T7WF7wBLQHHJk/8A5Cxe3JRPlFJte1V8syUIhAiALxuVAmesJjxv3Ug1+OiZkbtVqCdouTlGHUOKfiRyekxf80ePdegYx0qkMQCALuJGiXRym0T6Vn6vag8lpt0oQcylI0P6xoTY9b+E+NM0+11+Ad2kzJjpZ8n0APqOlOi/HREhhqtGaxr4CVpaEgSZcjVttXTmG586GMZiCcu4T8ZH3ggcawRp+eKz5HtReycLYVmhMQBYMTIN44frNdYX2qOl0DdxxqzGRFnUJNssxJB5dKKLzfoiq4aq+/bcSUFW6bgpn4zN0NmenIep6XWexOIGrKfjSPjt8a0Aeqo8u+s5wvtJxDgKMiUgtqKdJ4G3QUm1x7rLNqTV7UsSqRlTYbw6cnGlGLcs+byjnIRhvx/FOq4arRnH8QtJBaRMGYX1Shwf6R9fGuVOYreg7trWCM55Ojn4r9Kzl72lYtICglJTIBtoS26ANOiCB59Kil+2TF3VDZMq5dA2v+YHp30Fj8dEpgXarWVP4kkHco003t+Jr9noifp306RiXwtXuUniiA51Weqf8WKy5HtSxRXEpHEEgBI/xRJnu/n3V477V8YjK4Ut5VkkGIuhLCz9CPIHrZ8t4E6/xQZYarTtoLcWkp3UEyQc41U0SOX5JqpbaazOvrylKyreISYlQKAp1sxbNlIWB499RuE9o2JfxTTOVKczqEBRTaStbcxA0CtJ5jpeXxoJxamXViHG2sq0iMi8kNOCSefAesjkYrFxjXcuufnL2V/DkB1Xv7qd9me1CQ5hlGd2cyP2TqPDQ+dXqsR7H7YOHxyQ5ZaFFp4DS9goflIgjwrbRW6C8vhhxtWWK2i8gL2iiirVWivDXtI4x7I2pX4Uk+gmkTITQK1ivtBxi8RtAtt8RUciQOcHKPqkmob+0Et4pDeVK0tHKeiiJAnqJOnj1pwvae6OJxXNJ3LSuYUU8ah3hP1WmqjsNJccKzoDCBe6vHUgdeZrkw5xGg+fm6vRdJ3gJyyWn+0TCb3cpegkvFKcvCEy6ElXObiY7orK8M4gZAEwOEfET8LjpB8sndr3VuR2dhoSVLCwVDMpa51dhSs2glNybde+mWG2VggvNDX3YIunUpeJPjKU/wBG+9rpf5FZSNyWPl0KaJ3ZCUo0zE23B5x0WEz3zrTnABCioqSTK8p4rHM623a1vuyf3Y5mthy4GCBurkE9NWpM6fDm8prjDtYG2YNXWeUcO8cjl0AE94p80Xj1Ikbjkshc2oh5CklpQGQrs5P3aFOC5TzLx9R0rlvFJUpDcEALyg5hbK6y3mjLcShKo7iOda2vs9s5S5UlkC4kKSNUs2+qvSOVuWuzWzM6UhLU5vxf43Wdct57ge+nT3SKN2LIBkZSlSUqOZoKMqFgpl2Bp3q9ZpfdJzqMqOW14HwusNAER3Ce4K621hjY+zkhJO6KikaqBj3SzAHcqAByiO6kFbA2etxc7sJK7ELFxvGuZNxBJ8ROokHM3SRLcllL7yeFwBR93nItyDrkGxk8WvgaSOMRnSnIoQY+LotlIkZfyJt08a11PY7AZELUlA4NCsZfulwAOhgCOlqE9iNnKcPCkQRcLH42ZvOvETPW/KnS3NLdiyfCvpKCcq+LITdM3S+5bh6FU+Rpb3SUmyznbKCJTELbw4JHDqOE+RrUsN2CwEpiCOGQFJ5JdzcuQt4E9aV/6GwUDhTYW4h0YFvNR9B0pTw1TmNhZPi2WW3EJhcpJElQtlfdH4bzCj4EdL+OFG6KQkwtpPzjRKWDE5PigpE9QbXrXsT2IwM5iAbiSVJ5l0kzHh699cjsbs+CSUQmBdadPdAz5T6DpRSw/JFWwsk/tAKczkQVqJPFzK8TPdqk9Pj7qaIxIRYtIX7tKgFFem5ScpIULRbwFbavBbPSUJytBMiOn3qpmLfD16imH9k4EqEBslSQkEG8lpR8znP9RUeYCJVeo/Ccu+SzzdtlaUZEgFQSIK/mxKRmuq/FxeUVDOYlLZTu2wFAJ5qjibetBOkCPOtxd7PYEKFkDiABzct6EiJPTQ+ffUdhey2ASpPA2qwJJuR99wyNIATbv76lS3SKR3UsrVkyJO6bWoiDOeOLDpcMAKExGXwHnXTmKJW+C02QlUEgKv75IBurvnxrZEbOwoQfdonIAISbe5B5acRnxpU4XCZwMiRxGLECN4gDyCZ+tBeMPUjPJYacQoNE7puQAQN2IHC8Dy0hAEdCRzpx9pBaWottmC5FiBwIa5BXMEfwitrZYws/CNbwFcy8b/5T6dKSewmGgSkaGbHUto18DPrUaTbhnJOZxyWK4faBcfSFIQcq4BGYH7+J+LqSrxNPHGEpIytouyVqur5GW15RCrageCa2QYXCBRlCQM3JKv1qo0FrZR6CmqEYPIDCE2BBg67rSeszbrQXiXT1FAnjksfcBBndtyVGwTmN3VSTmza5FHxM0l9rWEozNo4m5UC2kDMW1nSNJIEd5HOtuZOEBJ3Y+MT7tR/SrEXT0geXdSIWyEAhlROUQQ1/gr5kDnfynlRSZOsDOZTJd0msf+2FSkt5G8iSfkHNxtNpsDcmeomkU4pQKxu2yEqEe7ERmeE6a2H8R5VuTmMZU6lW5XlGaTutSXG4sL84v1ikVYrDBSSWwniElTUASXdSRzt4x3UFzMPMpAuxWJO4otlKA2gAhJOuqmkhVs0aEjwFOdtkNqORCJ37yTIBsh1CUk+IAUTzia15tzDpJhuQlBghpRtuUj8P4jPnNLJThA4ZZE5lSCyr8TQAjL0m3f30U24Zp1i/JYqMe4CkhCUlQKfu5i70C4JAmPJR60o99pKRlbJuQmGkjhhqExluAM48u4VtLYZITkYOYa+6jXe2ki/I26d1cuvtpZchlRlHCQ2Le5RJkxGk+YNIkHoP2nSOP6WQYJvE2zJc1/DOi3YuR0yeo6mm+CwOK3jZW2rLmGbgF0wiZMftD1rbcDi2xADCxaw3YHN7015xoelIbXeOQpSyokhXyiwDbSb/ANcx5BItkMkgTOVeayDauHfCypCVRvFQMsiMz2U3B5bseECozH4t9ooIbzJyp4VsgpuyibZYuufSNK3hnaEQFMOfEJ4Ux98u1z5eINcnFtrUC4wspiRLUi7bInp18iOtIuGGUkV45rJtibYU5imA6y2lG9TK0tlJEPiTmnhsSskRfiq07SbSvE5W1ZpaUCQoqIyLWIzEn5QDHIhJq3v4dkrMM2k/oue+RqCPw2845xURjtmIdxTTYG6lpWWwTxZnCiI56eQqniGmJDLRLy3/ACpwnBrgTNUvtCSXmcR8y0FDpHNbeiu7n5RWvdh9vHE4YFXxoOVR62sfMVk+0MxcU0QAlwZ0dygLp/mP3RVk9mm19y7uzGV0hJ6hV8p8DdPjHnH/AE2IXQ6J77/SfGsDXTC1aiiiuksKKrfbna26w+RN3HbJHcLny5edWSsq9ru0yyVL+co3bV/xQVECsfGvLYRDbTUPNaOGaDEE+leSpHbbIjBYHDtqlSs7i1DQlaoUr1BjwFMdj4FQCcgurhbn5Uk5ZT+JZ5dJnnSuMwkNrKRmWkt4LDzyITmecjr0PLMTUx2fK3Mc2lpAUG1IAmyZTByzysKwQ7BDnVXM5dMbMwtrqiXS7bwWh/b0JF2HAM6bbuZh0mLW5R5HpUaxjGxnlhdm023WkMqkm1gSue+xptt3tsrC7tpxoFRSFpymdEur4vKTA586h/8AuYnM5DKuIQbiwS0yCfVQ9T0v1AHGv2WGW5q5t7QBJjDOZc9hkSJBeTIgkQTuyPEdL0MYwBCSWV6G+QRdDygAf358KprntcylSdz8LkkzP6R0xr1CvQda5R7WEqS2nckDRN7kllCNJ5Zx6nzJHHJKW5q7KdbmE4dc3BAaA1W0mL2+UjxNJI2hBBLDkEjRA1LjzgETfl6HpVRc9r4CwdzxFURJgEvKIk+KCPAT3Ukn2qHIhW6BGULGugadVBvrE+YHWivYRLc1bFY9OT7hwAIIHu+Zw6QT/vPS9co2m2VH+7uSpRj3QJu60SPGBHjaqo57VUpQpCmjYKRIP5WWjae8ep6Xkh7WGoS9ulZYzG+gK3V9OjZ/h76j4j/ipS3NS7GNZyXYOhJ90LSh4wPVJ+vKnwxmEK53N82m5v8AG1AiOgNu8jnVW/7nspAGRU5QNb8TTaRy/wARJ8+40u37XcNnkIXlJCrmNXFqnT8sfu+FRonbSnv+4Kad2qzKoaXJQMvuwLBp3TzM+AnlTpO18NJ4VDi1DZ5Fk8h0B/o1V0+1rC5ZKFiUHl+FkD+Sp865xftgYBWndOcSjzFuNpN/NP8AvUwHbaVEy2QrgrajSgDu1Qbfd9A7P+x8u6mWGXhwrMWDrpuTbhYMG3cr17xVdR7YWC2eBYCSSSY5tumI8AfOBXTntZbSZDKlQTYKjmw3zHUj+hSok2/8Uxh+1bTjGgqPs6zdMDdC8Kem2mv8u6mLu0E5IOHcGVBj3Yge5QJmbDn5jrUGz7VEGF7q1lXJ0K3wI8woeXfZrifas3u3AGjG6vf4czKdOpgDpc1Ki7p+kpbmrVtHaKSlRSy5MqM7vSHkKufp42pwnaBBHuHToICR+J8Rrrf6Hzo7ntYSSpIZNyqZP4nG4uDe51tY91KJ9q8tLeSzAQpIIOpKi+oRfT4hPcO+jxY5IkNlXJ7aKwk+4XEHUp/+ugaT513/AGk4HAThnOIqIEpn75snn4Dx7r1nL3tcUUkFlPwTMn5mE28QCPOpFftTczpG6RmAJ53l9CSO66Z8O+pBrzfooyGGquf2xxSgEsLHw6lI0L46+N+7vr13aThEhlRMEjiTzabT17x61n6fa65KRuUcUQZNpL5H+/0pBz2sOjMlLSLJnnJhtk/y/ketii+86IEsNVpKMW7m+5VxO5gMyf1wsb9QRXruMc3SfcqMA3lMXaUAdZ0ExVAa9qL5hRaQYWBqRf7SoAR4j0Nco9q7pSE7tuCgXkyPcun/AEiPEjzKDxfonVhqtIY2i7mVGHV95aVoF94FXvb44586buKeWEEMhOkZnBB924OQJ0P0qjL9qT7buXdtniAm/NxkGe4SKZq9q+JU3mSlIAy5bfiDyenII+opUX46Iqw1WkBx5JndoVGoC9TmYVN0+Hqel+C88YO5mCJhabgb5MX8T6d9ZdhvaziSRmCDmUBp3Ye/8vTvp1/3efSkwhBAkyQZMKf/AOD691yi/HRFWGq0NOOcJPugAWz84OrbPdyEetPDjHs/C0DxK1cAvvkjp1Ec+tZq/wC0d1N92iyDz1CUMk8rWj0NOx29xBdgZU5XANBBzYopPfYwR4idJMqD8dESGGqvWHfxIg7tuBBusyZDqhEDoaavnEFpRytphs6qJ/RtC0DW49TWcq9puKGWMsQIBAiQh4Xtf4YpN72qYgMhJCDKYJ7ihgzbuP8Ak7zSMN4tnonVhqtXYRiJuhsGB8yjzePTvPoPJttNOIANmxObmqwytExbokDzNZrs/wBpONccIUtMhCiIA1QXQEx4+Znwpm97SMWtQBcBSoGDHVhK+saiPAcjUSx2OiBK2rVayEYmSk7kjPpx6h6YnpK9Y05V6088EgZG+FNyVH9UDpGsInx9ayZPtExgeADgJU6QSQLe8QJA0Gmby6Uq57R8SlkGUmUSrW8sLVGtrWtyNS5T+k9EVdZarWXXXyqQhu5kDOea2TE5esepqm9qMW4pxCiAlQRKcpkwhxd5gXudOgqK2L26xWIcCVLSkZ0p4QBbe4dJ1B6z5VMdohkebKCV5GxmuDZ1a5IiwAVlt0VWTjC6HDpTPQ9Ffw7QXSPuoTbeK3g3gIABz/skkG3dm/mK4xYKHSocJBBMcjCVj+dJ7TwYYf3JPuMQAWSdAFyooJ/KrL5EU52kj3rxIut91Q8ErKI8glNYOFfy4rQLCTLsfhao7acM4AaLYez22U4phLiTfRY6KAuP9x3EUVE+znCZMHmvK1k+nCI9KK9AbVx1aax32gsB7GvPLu1hWwlPTOVIKiOsJP1Fa+64EpJOgBJ8r1iHbjHl7BltA94+8lZPP3il28AEorBxhqDZ7s91r4UVk73UoNDTn2dhKQVOOBx7wLvPxyJSJ/Mqn2I2mpl1hvDKEMqRBSPicJALjndmNk+E9Kb9qtobgN4dv4ihKVEfEQkBKEdwgSY6jpUZsbHKEtSAl1bYWYvCFzAPITeR0FY+Fhcz/cdZMyv+gtEeJR8IVj9pDm5KFLAeXuYCiSmym3CQEp/LbrxVScNjszihkTGaFCVc14dE66zB/drbNoMYEcCsizoCZWYyuJEEzoY06immERs1K0whniM3QSBO4MEx0CtehrpCI2yf5FZJOu0WOnFJzOHdpPGqbqvlD6/xc4N/znupdx1KMuZoAp4k8R/GwgXJM8OVXPQDma1hzZeBzRlbPBmAkm53825XKbeA0rvEYDApAGVq4IHOIS0pNuXzj1qRc3bilM7CyFt1pwtw2pPG2PvCblTpnTkoK/i7qVRiG9xJbMBIEZzcHDrVE+ByeF9a1hGyNn5zDDf3kzuzFnl/DbTKRpSZ2RgdwQppvNkOqeYZIiOualSbZP8AIpicrNFkbu7WtwFsggk2WbnetI5jrB8u+uTjW8uQtqyZJIzibNvKABy6wVAzzM91a0nYGzSTCWQSVXzX+9ajU9Mx8L8pr1HZHZpUSUN/BAAXAvvwLA+A/wDd3Nt/5FKZu0WY4tbW8EIXJyGSsRxKYSBGTlw8/lPWmSnWsqQUOQgSCFpuE75QBOT8qv4h0rZGNh7MSsgoaImBOZVszMQTpodKQV2Y2aUypDU8XPT78xE2+UR3jrRNnQ/kUeLqNFl7+zWYUClyEJVELFwG2QR8GvEn0NINNMrdSgtKOZUTvDb3pE6aSgnwtWuL7OYDiypQbmRm1EMgiSb2k+XdaQc2Ls4ZSEMzn5RpnXN/61pEsn/6KlXdosNweIaPDuBASpQJWqbMqUb+EDpzinCnkB0IKYBMEhRP6ZtPh8SQrTlHOtod2TgMhytsyEHRP+GnoOs+lcHYeBzEhpr4jBy6AuIvMaZZM+JopNv/ACKQndoFjysS2htILaiI0zmwScSsCcvIg/xd1cPNtQrgUcyLjP0wwXAhI5QnynurYXOzuBUykqaa5k2APwPKjxggeZ6mYjHbA2eEKKd2SlLgSAvo0hKbA3uonvTbQQGCNuKJnYCzJxSGwiGgJWpJlSyZQ40J1jVWbxHfXeB2xmKGy22GyptBTxGxU8dSq+W8ftnrWusbJ2clSUhtpQCiRAK5l5IkC8ylM94NPcMvDBshLQJgmzXPK6rWO8eQnQVEuZf+RR4rtFh2FxU23TXwKkZbcLKI5zfNl8BFKO41RWnMlAGZOZQQJhT5BgnSyZtzvW3oawgSrK1EBVi2qRCWxJtI5+vfXGL3BUMrJMG0NG3940uLGAQB5d1IPbhmmZ45LI8CwFZSptF1pROQCxD8x0IgCeUkc6Taxji0FQaRm3RPA0NdwCkEwSYNr9AK2PDKZUj4L5wfgNxvHVwLXER6d1nL7zIQRu4TkJBLdvuk92tz/PvqRc24IBM+qw9x5zi4LJII4ANFNTcJ7yfrTVkPFJ92M2UXLaYHulgj4fxAJ8wK3MYdlDilBgwXERDfILQIAMc0xHW1cIxzaAkhlcBCTIbHJLxJnpCgfAHpRTbcEV4rG2mlqUSW7lSpOTUBTRHK5ifSeVOcHgHsxG6IQP8ACj5nin5e5PqepracNtApF8O58SRbKbjcCJBjlQ3tZSSDuHYlOgHV3QT4nyNOm2dmhS8VvusUYw6hAyXyGeATO7aIOnUq9O6mzGExaohpfxcMNXuXvy9yfXvNbOzisu7O4dkJGaEDk0gazcf8g1I/2gq2VhzNnEA5U/pHNTmtYn0NBLbhkgl2ysGVhcQELLjS8+VQALdz7pEQMvEM2brpHIU7GAxAL3u1RKt2MnzB5vKPhkkIk/8AkVs52irIqWF/AAIyn9CdTIiwnu+lGK2ishQGHcJJVzRM52z1PMgeY8aKQuGRRN2ysXxbL6FwG1wCkKO6BA43M2bhtPD695r3D4XELb+6cJCNMlgfs4y2j9YSfHuitlYxqiqTh3IUufk0zvLGqrkz9KVeWoIX7okFOWMyeaGUx4cvOikDXIelFIg/axPZ7eMKkjI5rfgA+Zc3jplpXaWC2iUpzbyMvVMTuknlac8/+q2jCYlYUpW5USY4QU2946dfG37veKbbUxThQBuFA35piN0hGvTi6cx3xXMXD0lSmdlY9s/DPixacIGYzlJ5rKRprGQelMkN4vXdqnLybFzuhBsPxEx4Rpatww+PXJ9wsSsnVN5cet6kjyPUSodoOZyE4Zc8gSgD9ANZ7vK1Mltw9JQC7ZWRPbMxm+C0NOhreSAkWy71sCQLlOQKHfMa1edv5Ri2ChBCctxlIBC1LQsGReykq8hU45tJ6M24BlQI94NErcdINpmE+o76rPaB1b+KKHUhEMpayzJSsg5SfykqF+6sfGlph2aEaq/h6VP7moDtQv7RgnEpuvCLkR+EiQR+6fVBrzZGOOIwyXVmVh1zMfHi+utJYHGRjnGVWDzRSRyJTKx/kWb0x2P/AHd5/DTwmHU9+oP8x6Vj4dsnMHUEEdjUflaYxFF3Y/IW7dinJwLPgR6KIrykewJ/uLfir/UaK9EVxVI9oVEYV8p1DS4/hNYvs5/ePYZR0Cmkx3kKT4ch61uzzQUkpNwQQfA2NYTjthu4TFnDklKQsLaWdDcFB8lAT3E1yf8AUGmo738LocE4VhU3tji5x7qp+E29IqR2Es7tCJy7xWYnonQEnWIk+FedrcAWVS4jhU4orUOcZklIP4gDIHOmuHx25UnNeWwltY+EgZYPdKR6zUYL5wmtA+5fdam9snFx3sVLcEYoAtlphZAAy5UJTIzNrkAkQCFH1FR7GOIbUBh3DZSPlid2UH6tSbcjUXsPts4643h2mUlaQEpJMBQDYBN9PhB8qmk7N2gkrCWG+J0uAlYgTmlJ4p+Y8q2NdMCROX0shF4GaH9tAPtK3DoCgQeATO8CrCZJhfLmYrlzaqMgG6cndkfAP1bff+SfAg11isHjE7pa2mhujI96B+DUk/k79a4/tF9xMIYSs5TAS+0o8Te70Cp7/KgxK5T0RRqnLVLnaDm9Sr7O4kBRF454gEQBzkkePdeuF7alpSU4d27eUEJEWaUJnpz8PSl2kY9xWZWGQgCDCnBNnA5yJ5iPCk/s+OSgJ+ypJAIJDiYgoKJF55zHdUi43nL6Soi4Z/aRxG00lXGw4CFKgFAMla2FwDMTH8wOdLNY5I+FhwHMZhAF4ftPM3+hrxKsaD/8M6gn3ibj3MjuPu+fXuv0pzGklIwh1kEqESd5rf8AxP8AL30Uq+vpPwiXbNOXMerPJYcmYhMKNn0kzBtpHeaQTteEwrDujh/CDMsruTNuZ6xXbKcdmznDJ+IkjOOa0rgX04frXbeDxygnMy0I1Ge/3amxeToDPjQSbzl9IkMM1yrbKcpIZcif1dhxNCPG0V23tYgjLh3SEgE8IHJ2CAdRefWvHkYzKUjDAy5nMuCLLzR9Ipxu8YorIZQnMkJGZc6JUmSAe/vpTcepyRIDoM0l/aTiYQcM6eEjVP4WgYv1EddPJNjbikyVYZ4ysqskH53VdeUfSn/2PFqKSUsiJ+ZRuVJVy5cMedDGzMWEwrcmJ0KhMhYGv7X0qfivOSjVcFEHGtZPulhWUj7u87pI/mZ9D0pNWPaLv3SyZKYDYm+IBiOsCPGRUu+3iUqB3GeyvhcTzCABxAfh+tMwvFhQIwirqzHjT+tW5EzGigPKoV7aVLdoXGAx6syMrC75LwkC7jihc2gzbwPnwjEuhtJ3QjJ+sF4YXyjpJ+lORh8YmMrCT8MStOqSs34vz9+gowvZ/GFCUrWynKCNFE/CpA7tFd9xUhSvOQ90qsFzi9qOw5LIsFyQ4In3RIFptbprXC8W/JG5A94k3cH/ANkmLd5iY5TSz3ZrGHP71lWcqJlKkxnCQdJmyRGldt7KxqnJVuUCZ1Jn3gcEWJ1HPkaBSn10TNHDVN2H3soO6TwpT+k/C28QRw98xXrrryhkLIGYKA94noyjp/U91PR2fxITlDrZ5GUnSFJgQOij9KVOxMTY71uRMcJ5lJv/AAin4sdFHw4api5iH1qEIb+8EDOeTzhvw/l/l5NFHEFKhlbT7oScxNgyvlHQzUyOz74uHkzM/DoZWbd0rNIOdmMQoRv0pkQSE8suSBpqml4sdE5tw1STbL/CAWjxBRsoTDiBGukj0FcFzESIQ2qEpJ4iLZXuvPX6dbSjPZxxAEYhRIjVIixzaTMTe5NIr2DiQZS8jQC6fwhQjn+I3pSdcdE5jDVMEO4kxDbQ4ZBKifkaHTw+tOUoxBIktDjHJRuHHLajv+lKjYWJsN8hIAgQkkxlSnuvwiuj2ZdKgTiVAAkwE8ySqfijUk6U/FcdEqsNVH7t/jGZshKEk8JBuyoden19KWThX8w4mpUSdFQIWzPObkD606PZfKggYhwZrKUcsmxSBPgSK9T2WUDIxT2aIBOXmQdIjVI9KA045pTGwojEuvhE5m0pSAZAJJyJe5GwmD1inLqHghZ3iCAdcmv3HIGw0+vWztXZBRscQuOmUR80gib/ABq161yvsYSgpGJdAOsRfTX+EegoouuOalSbsJuwHwo3QY6gi2Z48j3Hxt58PIfUNWwRaIUfi3A6+H+buqR/6XXeMS5JEGQnTi00/EfWuT2WdkFOLcERbIk6ZTedfgFFE45pTGGSjkIfhP3RJJvxXI36pPqT6UvkxG9y5mgSSqYWdHW+XlHhTprsu6nLGKUSmcuZAiSCJgEciaRX2UfUZOLIVeClJESoKNs0RIpSdccwnNt4yKjm2XlNohxMEfq+rKyRObvjSefdVaxrDjmPxiYC3d2oSLAZQkhaQbyCBaauTHYLLH96fIHKbaRbWLW8LVAbb2I5s7eYoOJdUuUjOVZiXLRzBPKazcQCG1gywM9CtEAguqIn2ks7xz4O0ULSI40SOgdbkjyzR5U5xgDr+9AgoBa8RwKB+pqI2u5u8UlXJbjUBPRISIHkKlMO9KSkX4zfrZP/ABWfhodJ8NwuV0dwa1wK2X2euzgWx+EqH+Yn/evK49nDJTghI+JaiPCwn1Bortm1cpWioDtZ2e+0t8I406d46T/Kp+iqY0JsVhY6wqbHljg5qxLtTsoOsFDxKORUR8CgeFah0nXuJqkYjDZMN9ldI37clqLwCskSrp8WnJYr6A7YYRJQlZTNykiNZBt/tXzZiWFu4xYzBJSolE6ZQbIHlpXHhwXQnmGTUK571XTpiI2kBWak87L7VxKHAtM5mSIVYRHy31jTwrZMX7UlOYYqwzYK0pG+WsjdtqNsoi7iydAPOsv7O7PadzlKlpMQ6ysA5TOsRrbWDIpT7K02sJ3TpE3DaCyhX7aiJ/h+lXHjpOLJWeRUBwoIpK7bHebdbOJ2hizNzuwqFR3gXAPJIij+wE4hReaSMJhwJK3F5lHooInh8yKq2GwTj5LjjTaEJHC2SUtC2q1fEqNdb/iGlcMvYdvJhxD7mbhCOFKioylKlTxCTbWqqcI2tBvDaz5n7ClJ4qaZd7PIJ0e0uJaSXXMY6GUqytgFSSv8OXi8z0FWXYHbfGrcUhlRxCEgkbxICiBEyUmQelzVS7Q4DCYlSkfayp1AggIO7bA+JKbC0xeeVT/ZnazGCzZXmlJWiEAKIUki/Fm11+girYEZorMxPvUOnStQisJFVctfhaX2Z7VN4xJAGR1Pxtk3HeOqe+ptRAEmwrDvta8wxScQ2HgZzJtPUKSLf886uuyu1qNondOLbaQkAuJzQp06wJiG+ZEyfCa2w+JbEqFqyPgltZsV8SoHS9dVQPZO8SjEDVIUkg+IM/SKv9ayqF5Fe0UUkIooooQiK8ivaKELyK9oooQiiiihCKKKKEIooooQiiiihCKKKKEJltXZKMQjIuYmRB5jQ9D51Ar2Ni8Mn3DxdSPkWJMd3XwEU62v2sDboYYRvniYKQbJnko9eccudKMLx0SpOH/ZlU+ulZIjGPJInO8br1Whhc0SMpXHdWi82L2pS6rduDduxcHQnmEzee43qemqbi3GsU7uXm1YfEj4CbhUfhUPiH16V6ztx3BEt4mVtj4Vi5j/APoeNx31Bkcw5CLYbHdOxuOiboQdWy274vVxopHB4xDqAttQUlQkEUtW5ZkUUVC7W7W4diQpYJGoEmP2iNKg+I2GJuMlJrHPMmhLbRU62C4hxJSLlDgt4JWLjzmsr7b9rPtWJZaMpQ2oLgfl+YyOZsPXpTntX7QcO8k5luFKflQnKFd2ZXLlYT/KqHgNpu4pxRbZKQpXEpMnIBzKzqv6Dzrix4zooNGYbjfvoutw8EQyC7+5LbWczHDOIEqS45w+qU+QI1p/hcNlAH9d9IYNiBMGSbz/AF3Se8mrBsXZy3V7ttAcUcpm/CAZN+Q5E10uCgcuGJ7rn7rDxUUPeZLROwC1hlbS/wBEuB1GZIVHqfrRUvsHZJYQrMrO4tRW4qIBJjQdABFeVsKyqTooopITHbWB3rK0j4olF4hSTmQQf2gK+Xu0mCUl90GczaiDaOZkd8T6V9X1mvbzsC06txwrLZcOYEnhKgIKeiVmJE2VJGoBrLGbJwf5FaIL5AtVH7C4Z11ufhWQMsyVOCYiOoHU6CltpY1wFSWEtbxsneF9SQtMcwiwPgJPdBmu8Iw6yI3KlNJEoXvMhSZBzKJTpygV5tN1OMf3mJdZCyITlnhjS8fzJmuOYUBxMV9tw9xfhYujzIg8Dc9/yoBGEddBVi1OuE3SEK4I5iE2mlMPsdTawEIS3MFMgqcPhckGOkVe9mP4fLusxyJi7bZVvLalQAv42qL2vhQHM+GRikuciShKB3kCVR3CPEUyZE2NbiQPxnu5IO8z291CYfYaXVuMto3TiuJYMJjLlOYlZ6E8MWkGlMcN00nDlxKkJcJCkISHFflKpuBM27qZ4jBP5iXnFZpMhN55a/8AJq0bK2KEYNT2bJFkymStR6Cwgd3SrA99Q4eudtc8yQouDLYvl0TXba8JueHOhybcLaU2ECQrOpX89dKb9lQHCWHkFef4lrhCRlkAgrgyJgHWnL/s8dzMurS64HQM/ASpE6wBaOkxWobN7B4NpATugs/iXdR/2HgKvZwz3gGzMV/tUujtbVbqonY+1FYRAaBDqEi0wFD95AyqHeRPealW+27UcSFp8gR6gxTr/o/CcmEjwkfyNNsd2GYWODM2e4kjzBP+9XFvFNHhIO+wVQdAJrBCfYbtKwtQQHBmOgPPwOn1qTSoHSs42v2BxEJLSkqUkyFA5VeBmxH/AI1qwdn9hPIYGdSmnuZCgpKuhKbgHkYiroUSKWze3e8VXEZDB8JVooqFOIxTQJUhL0C2WxP9eFIp7aMgw6lxk/nQY9RV0OJzLAR3Ev58lW9tHqrBRSGCxqHUBbagpJ0I0tal6sUEUUUUIRRRRQhFFFFCEUUUUIRRRRQhFQ+3XsRGRhKRIu6pQAT5az31MVUe2vabdjcNgFa9e4d0c6pjGTZdTZirIYrTXYKcLg3FZ3c7x1IFhJkxzJJ1Jq3MbTbWOFaT5wfQ3qlbL9n7hSFLWlom+VKAT5m16fPdgFEQMW4PBA/5qhv9S0f2iV1nyrXclxtKseLQy6AFlCoMi4kEcx0NV3tNdG73rapNgog8ufzJPeLd1QO1uyr2HuXXFt3kpgmPAx6c+Rqu9odns4doOtu/G9AQYAIy58xVPQj1NZYhfHBaQGnrWdaslewNhkEEkKS7Ndsv7OeUw+FBpZMT8qgNJ0vHnYirIv2qskwhBV04p1/ZBqmrxAxCOJNgIScqgO4ZzZSed57qjMRj90oIC1qUbBLUJM8hJkAeVhesn9dHIottHX36rT/Swpzd1V77TdvSljiWnDyOIzKv3e+sZ2tt04lQSnMjDIM88zh6n+vrU3snswMW+S4lxd7JSrOT3qcXCUo8Ez3Cp5vZTYxBYYwjK1p1UVqUBlEmVKAsOelWBkQvm+bnSwAHb5SpMa2Tah+1TtmdnF4hQexSS1hEiUzwgjkANST0A9KuezlocZKuHDsJ4W2gOLxyjVw6zokHqbKYHYeIxzhRmQd3cAcKEjThgVdth+zRpshTx3qh8uiB481fQd1a4PC8yT4vkOn8rNF4ijNrPMqhbN2E7iFQ02Vd/IeKtBWqdk+zAwaDKszi4zEaW0A7r61ONthIAAAA0AEDyFdV1JrAiiiikhFFFFCEVytAIIIBB1BuPSuqKEKIx3ZPDPfE0AeqSU/6YpdOwGAkJDSIAj4RP8Wv1qQoqJY0iRCdI2zUI/2Pw6hGVSf2VqH+9VHtX7PHQpDmDWs8nEKWZPQpOmlorSaIqo8PDIkAB5BWCM8G1ZRtjYyEmGsO+lUQSsqUSTHjOnXnVj7H9kEhsLxDZzhUoCibC2qNBfrV0oqyGwMEgoOcXGZRRRRU1FFFFFCEUUUUIRXikg63r2ihC4aaCRCQAOgED6V3RRQhFFFFCEUUVypVCF1RRRQhFFFFCEUUUUIRUSnsyx9o3+UlfeSQD1APOpailIWpzRRRRTSTXaTqEtqLhATHOsu2n2PTjCHGUKUGlZkgpkC8lKc0BSD+HkdKue32A9i2GVyWzKinrlFp7qszbYSAAAALADQViicOI7qRMpVVW+a0simEJDqsWxqn1qyFCkInkFZx3AZYB1vSuH7BvuEbphTYUIzOG8HWSb35wOQtWzRRU4fCQ4YoixRdxD3Gap7fZVWEwxGGTvHim6pAJV3SdBqBUdgOyzuGwbig2peJesYiUJOt+vM+VaDRFW8oTJvVdM1C5VP2f7Acw7binU5VrIgHWEz07zVsooq1QRRRRQhFFFFC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http://www.wampumchronicles.com/hortatorycol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29250" y="3143249"/>
            <a:ext cx="6438900" cy="990601"/>
          </a:xfrm>
          <a:prstGeom prst="rect">
            <a:avLst/>
          </a:prstGeom>
          <a:noFill/>
        </p:spPr>
      </p:pic>
      <p:pic>
        <p:nvPicPr>
          <p:cNvPr id="18" name="Picture 7" descr="http://www.wampumchronicles.com/hortatorycol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800350" y="3219450"/>
            <a:ext cx="6438900" cy="8382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0960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 Mrs. </a:t>
            </a:r>
            <a:r>
              <a:rPr lang="en-US" dirty="0" err="1" smtClean="0"/>
              <a:t>Glaub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Iroquois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Iroquois Confederacy was….</a:t>
            </a:r>
          </a:p>
          <a:p>
            <a:r>
              <a:rPr lang="en-US" dirty="0" smtClean="0"/>
              <a:t>The Iroquois Confederacy was organized by….</a:t>
            </a:r>
          </a:p>
          <a:p>
            <a:r>
              <a:rPr lang="en-US" dirty="0" smtClean="0"/>
              <a:t>The first tribes that made up the Iroquois Confederacy were:</a:t>
            </a:r>
          </a:p>
          <a:p>
            <a:pPr lvl="1"/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5</a:t>
            </a:r>
          </a:p>
          <a:p>
            <a:r>
              <a:rPr lang="en-US" dirty="0" smtClean="0"/>
              <a:t>The tribe that later joined the Confederacy was….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of Poster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Cayuga </vt:lpstr>
      <vt:lpstr>The Iroquois</vt:lpstr>
    </vt:vector>
  </TitlesOfParts>
  <Company>Our Lady of the Blessed Sacrament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Cayuga </dc:title>
  <dc:creator>CKowalski</dc:creator>
  <cp:lastModifiedBy>CKowalski</cp:lastModifiedBy>
  <cp:revision>1</cp:revision>
  <dcterms:created xsi:type="dcterms:W3CDTF">2013-10-10T19:00:19Z</dcterms:created>
  <dcterms:modified xsi:type="dcterms:W3CDTF">2013-10-10T19:10:03Z</dcterms:modified>
</cp:coreProperties>
</file>