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A233D-C3AB-4282-B163-C154B8C7C2F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97D40-F946-4494-B1D0-3329433E0E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source=images&amp;cd=&amp;cad=rja&amp;uact=8&amp;ved=0CAgQjRw&amp;url=http://www.worldatlas.com/webimage/countrys/africa/eg.htm&amp;ei=R45GVOjXKc3bsATY84I4&amp;psig=AFQjCNH8z8B2cwnd0WYgwkeVRzxuPRmCcQ&amp;ust=141399648778295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&amp;esrc=s&amp;source=images&amp;cd=&amp;cad=rja&amp;uact=8&amp;ved=&amp;url=http://www.worldatlas.com/aatlas/infopage/medsea.htm&amp;ei=pY5GVMfhKeqUsQTuk4KQDg&amp;bvm=bv.77880786,d.cWc&amp;psig=AFQjCNG5FMbq5V18JdyLCKIKQFVQFzbHpA&amp;ust=141399658202912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CAcQjRw&amp;url=http://courses.wcupa.edu/jones/his101/web/02egypt.htm&amp;ei=LI9GVI_EIYaradH0gMAD&amp;psig=AFQjCNHc6pd7rgAJ0oDA8bkKDPU370VvYQ&amp;ust=14139967039343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w&amp;url=http://www.touregypt.net/egypt-info/magazine-mag05012001-magf4a.htm&amp;ei=lY9GVNmAIcrlauvJgsgI&amp;psig=AFQjCNHc6pd7rgAJ0oDA8bkKDPU370VvYQ&amp;ust=14139967039343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bsolutist.com/kid_games/eternity/?r=ml_engl_site_201006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ealth4freedom.com/hieroglyphic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&amp;url=http://www.worldatlas.com/aatlas/infopage/medsea.htm&amp;ei=pY5GVMfhKeqUsQTuk4KQDg&amp;bvm=bv.77880786,d.cWc&amp;psig=AFQjCNG5FMbq5V18JdyLCKIKQFVQFzbHpA&amp;ust=141399658202912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&amp;url=http://www.worldatlas.com/aatlas/infopage/medsea.htm&amp;ei=pY5GVMfhKeqUsQTuk4KQDg&amp;bvm=bv.77880786,d.cWc&amp;psig=AFQjCNG5FMbq5V18JdyLCKIKQFVQFzbHpA&amp;ust=141399658202912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Antique Olive" pitchFamily="34" charset="0"/>
              </a:rPr>
              <a:t>Egypt</a:t>
            </a:r>
            <a:endParaRPr lang="en-US" sz="9600" dirty="0">
              <a:latin typeface="Antique Oliv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worldatlas.com/webimage/countrys/africa/egafric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133600"/>
            <a:ext cx="4093029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Pyramid Texts- magical spells were discovered written on the walls of pyramids</a:t>
            </a:r>
          </a:p>
          <a:p>
            <a:pPr lvl="1"/>
            <a:r>
              <a:rPr lang="en-US" sz="3800" dirty="0" smtClean="0"/>
              <a:t>Thought to protect the dead from danger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83" y="457200"/>
            <a:ext cx="8229600" cy="4389120"/>
          </a:xfrm>
        </p:spPr>
        <p:txBody>
          <a:bodyPr/>
          <a:lstStyle/>
          <a:p>
            <a:r>
              <a:rPr lang="en-US" sz="4400" dirty="0" smtClean="0"/>
              <a:t>Tutankhamen-famous pharaoh</a:t>
            </a:r>
          </a:p>
          <a:p>
            <a:pPr lvl="1"/>
            <a:r>
              <a:rPr lang="en-US" sz="4800" dirty="0" smtClean="0"/>
              <a:t>Only </a:t>
            </a:r>
            <a:r>
              <a:rPr lang="en-US" sz="4800" dirty="0" smtClean="0"/>
              <a:t>19 </a:t>
            </a:r>
            <a:r>
              <a:rPr lang="en-US" sz="4800" dirty="0" smtClean="0"/>
              <a:t>when he died</a:t>
            </a:r>
            <a:endParaRPr lang="en-US" sz="4800" dirty="0"/>
          </a:p>
        </p:txBody>
      </p:sp>
      <p:pic>
        <p:nvPicPr>
          <p:cNvPr id="1026" name="Picture 2" descr="http://i4.manchestereveningnews.co.uk/incoming/article782193.ece/ALTERNATES/s1227b/C_71_article_1317586_image_list_image_list_item_0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6083300" cy="35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"/>
            <a:ext cx="8229600" cy="4389120"/>
          </a:xfrm>
        </p:spPr>
        <p:txBody>
          <a:bodyPr>
            <a:noAutofit/>
          </a:bodyPr>
          <a:lstStyle/>
          <a:p>
            <a:r>
              <a:rPr lang="en-US" sz="4800" dirty="0" smtClean="0"/>
              <a:t>332 BCE-Alexander the Great conquered Egypt</a:t>
            </a:r>
          </a:p>
          <a:p>
            <a:pPr lvl="1"/>
            <a:r>
              <a:rPr lang="en-US" sz="4800" dirty="0" smtClean="0"/>
              <a:t>Pharaoh</a:t>
            </a:r>
          </a:p>
          <a:p>
            <a:pPr lvl="1"/>
            <a:r>
              <a:rPr lang="en-US" sz="4800" dirty="0"/>
              <a:t>g</a:t>
            </a:r>
            <a:r>
              <a:rPr lang="en-US" sz="4800" dirty="0" smtClean="0"/>
              <a:t>od by the Egyptians</a:t>
            </a:r>
          </a:p>
          <a:p>
            <a:pPr lvl="1"/>
            <a:r>
              <a:rPr lang="en-US" sz="4800" dirty="0" smtClean="0"/>
              <a:t>Founded the city Alexandria-capital</a:t>
            </a:r>
            <a:endParaRPr lang="en-US" sz="4800" dirty="0"/>
          </a:p>
        </p:txBody>
      </p:sp>
      <p:pic>
        <p:nvPicPr>
          <p:cNvPr id="2050" name="Picture 2" descr="https://thedeepestred.files.wordpress.com/2012/12/arno_breker_alexander_the_great_arno_bre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29004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438912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Rosetta Stone</a:t>
            </a:r>
          </a:p>
          <a:p>
            <a:pPr lvl="1"/>
            <a:r>
              <a:rPr lang="en-US" sz="4000" dirty="0" smtClean="0"/>
              <a:t>Slab of stone that provided the key to deciphering Egyptian hieroglyphics</a:t>
            </a:r>
          </a:p>
          <a:p>
            <a:pPr lvl="1"/>
            <a:r>
              <a:rPr lang="en-US" sz="4000" dirty="0" smtClean="0"/>
              <a:t>Displays 3 different kinds of writing</a:t>
            </a:r>
          </a:p>
          <a:p>
            <a:pPr lvl="2"/>
            <a:r>
              <a:rPr lang="en-US" sz="4000" dirty="0" smtClean="0"/>
              <a:t>Greek</a:t>
            </a:r>
          </a:p>
          <a:p>
            <a:pPr lvl="2"/>
            <a:r>
              <a:rPr lang="en-US" sz="4000" dirty="0" smtClean="0"/>
              <a:t>Egyptian </a:t>
            </a:r>
          </a:p>
          <a:p>
            <a:pPr lvl="2"/>
            <a:r>
              <a:rPr lang="en-US" sz="4000" dirty="0" smtClean="0"/>
              <a:t>Hieroglyphics-a cursive form of </a:t>
            </a:r>
            <a:r>
              <a:rPr lang="en-US" sz="4000" dirty="0" smtClean="0"/>
              <a:t>Egyptian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8083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2/23/Rosetta_St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5235417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downloads.bbc.co.uk/rmhttp/schools/primaryhistory/images/worldhistory/rosetta_stone/rosetta_stone_hieroglyp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620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In the continent of Africa</a:t>
            </a:r>
          </a:p>
          <a:p>
            <a:r>
              <a:rPr lang="en-US" sz="4400" dirty="0" smtClean="0">
                <a:latin typeface="CG Omega" pitchFamily="34" charset="0"/>
              </a:rPr>
              <a:t>Northern eastern edge of Africa</a:t>
            </a:r>
          </a:p>
          <a:p>
            <a:r>
              <a:rPr lang="en-US" sz="4400" dirty="0" smtClean="0">
                <a:latin typeface="CG Omega" pitchFamily="34" charset="0"/>
              </a:rPr>
              <a:t>Mediterranean Sea lies to the north</a:t>
            </a:r>
          </a:p>
          <a:p>
            <a:r>
              <a:rPr lang="en-US" sz="4400" dirty="0" smtClean="0">
                <a:latin typeface="CG Omega" pitchFamily="34" charset="0"/>
              </a:rPr>
              <a:t>Red Sea lies to the east</a:t>
            </a:r>
            <a:endParaRPr lang="en-US" sz="4400" dirty="0">
              <a:latin typeface="CG Omega" pitchFamily="34" charset="0"/>
            </a:endParaRPr>
          </a:p>
        </p:txBody>
      </p:sp>
      <p:sp>
        <p:nvSpPr>
          <p:cNvPr id="29698" name="AutoShape 2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317625"/>
            <a:ext cx="471487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Map of the Mediterranean 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314825" cy="251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1</a:t>
            </a:r>
            <a:r>
              <a:rPr lang="en-US" sz="4400" baseline="30000" dirty="0" smtClean="0">
                <a:latin typeface="CG Omega" pitchFamily="34" charset="0"/>
              </a:rPr>
              <a:t>st</a:t>
            </a:r>
            <a:r>
              <a:rPr lang="en-US" sz="4400" dirty="0" smtClean="0">
                <a:latin typeface="CG Omega" pitchFamily="34" charset="0"/>
              </a:rPr>
              <a:t> settlers arrived in the Nile Valley-7500BCE</a:t>
            </a:r>
          </a:p>
          <a:p>
            <a:r>
              <a:rPr lang="en-US" sz="4400" dirty="0" smtClean="0">
                <a:latin typeface="CG Omega" pitchFamily="34" charset="0"/>
              </a:rPr>
              <a:t>BCE- “Before </a:t>
            </a:r>
          </a:p>
          <a:p>
            <a:pPr>
              <a:buNone/>
            </a:pPr>
            <a:r>
              <a:rPr lang="en-US" sz="4400" dirty="0" smtClean="0">
                <a:latin typeface="CG Omega" pitchFamily="34" charset="0"/>
              </a:rPr>
              <a:t>the Common Era”</a:t>
            </a:r>
            <a:endParaRPr lang="en-US" sz="4400" dirty="0">
              <a:latin typeface="CG Omega" pitchFamily="34" charset="0"/>
            </a:endParaRPr>
          </a:p>
        </p:txBody>
      </p:sp>
      <p:sp>
        <p:nvSpPr>
          <p:cNvPr id="28674" name="AutoShape 2" descr="data:image/jpeg;base64,/9j/4AAQSkZJRgABAQAAAQABAAD/2wCEAAkGBxQSEBUUEBQUFBUVFBQUFhUXFBQVFxcVFRQXFhQVFBQYHCggGBslGxQXITEhJSkrLi4uFx8zODMtNygtLisBCgoKDg0OGxAQGy0kHyUsLCwsLC0sLCwsLDcsLCwsLCwsLCwsLCwsLCwtLCwsLCwsLCwsLCwsLCwsLCwsLSwsLP/AABEIAQQAwgMBIgACEQEDEQH/xAAbAAACAwEBAQAAAAAAAAAAAAAAAQMEBQIGB//EADsQAAICAQIEBAQEBAUDBQAAAAECABEDEiEEEzFBBSJRYTJxgfAGI5GxFEJSoTNicpLRgrLhBzRDY8H/xAAaAQACAwEBAAAAAAAAAAAAAAAAAQIDBAUG/8QAMxEAAgIBAwMCAwcDBQEAAAAAAAECEQMSITEEE0EF8FFxsRQiMlKBkcEjYaEzQtHh8RX/2gAMAwEAAhEDEQA/APeQnOqV/EOMGHDkysCRjxvkIHUhFLEC++07Rx/7FqExV/ESH+GpXviSQBQvHp2bm7+Wm8vz2kvAeLPmby8Pk5fMyY+aXwhbx5GxsdOvXWpD2kdaJaJGrCY3A+O8w49WHLjTKxVMjHEVLWdIOhyU1UasCzQ6kCRP+Im/KK8NlcZm0Y2D4BbBHcghnBFDE/UdveLuRHokb0JkP4xk5hxpw2V3XFiyOA+AaOaXCqS2QAm8TdLG3Wccb4/yjk1YMpTCEbNkDYqQModvKX1NpBs6Qb7XDuRDRJm1CY/iHjvJbLeHK2PCqvlyqcelVZdROkuGalskAfK5Y8S8WTC2JWDHmsFsdFBZE1t7asiD/qvoCQ9cQ0M0ITIf8QYw/EpTauFTmMKHnUYkyk4z3oZFB9Cy31E6y+LvzCmLh8uUqmN2KvhUDmatI87iz5DDXEWiRqwmdn8WVM+PCytqyDqKKoSGKKx9W5b128vuLr4fxFjZcxAe8GbkupABJ5xwh133QsrUf8rDqDDXENDNmMC9h3ilzgE6n6f8ynqs/ZxOZLFj1yotcNi0rX6n3lQ+K46ssVGnKxLKygLhyDG5JI/qO39Q3FjeXS9AmwKHUmh9TPD8BwurOERc3LIQM+HMc/CnGrcwqf4jH5QWDLWJmNPZryzyq/qylOfJvxpRlse2VN5Koqcp1nVzO2PPNt14D77x/feKP7/vEUUH33hFHAKC4QuEAMALKfjXCtl4bPjStWTDlRb6anxsq37WZfqE92zEjz6eBOMwcFSq5VZBdaVLZMmXtsS7jYddIMh8H8EbDl1HhsBbnZ8n8QH/ADAuXLkYHTy7sJk01q7T00JDQifcfB53w7w/iNODFlTGmPC4yF1yM7PoYnGoXQAtkgmydgR3sTYfCnCcIDpvBnbI+5+E4uIQadtzeZf7zchBY0hvI2ea8X8EOTinytw2DiVbDhxrzcmkoUbMWoHG2xGRf9sPE/w7zXy5imLn3hfCWAamxKPy3JX4CwI6bXfUCpPHc2dcprJlw4RjGnJixYswGUltX8QjBnCADHWgDYtbChUOfiMz8RkUZuKVV5Nfw+Lh3x+fGGLFsmNj1N9TtUqenfYsWrbc78U/DvNfLm0Y+d+S+FmAamwjVockHyltvrfUCS+IeAvxGTI2TNkwq2MYVXHym8hAZyxyYyVJc15SNsam/SHi/HtPHjHzsQxq2PA2IsnMbJlVm1AHegTgXb+t7B2I9LJKMZWRcpRqzyfE/h7Pkw8QWOMcQ5DI1sUJbg8PD5lcCjpbQ+29eQ71JeO8EZuIORuF4fiAcWFFOTJpKNj16q/LbY6h+k9PCS7SF3Wea4v8P5spzZTnfHld1ZEXlNjHIN8OHY49ZGq2IDD42HuYs34dynHaFFyniczsCzFW4fLxZz6CQPiHlINbEMP5jPVQh2oh3ZBNHgxSj6ygi2QPv3moJyfWMtRjj/U09HC7kUvGTaLitAczNjAfFzcbHlu+nKuoeU6a6izQ7yLwXw58JIdUUUoXl5MwxkBVU1w7krhoIKCk/Ee9k1fGuJTnKr4VzFVVVViCWyZ8gGMKhUggcgszn4QLAO8veAMjYQ2JDjGvIpSyQr4sjYXC9gurGaqgRRrecV2oFqtM0lE6ihKSD3Y4RQiEEIRGA0hwiigS0mNCEJ7s5oQhCABCEIAZ3GeDY8jMxORda6cgTI6LkWqpwD1rbUKNUL2FJ/BV1lkfNj1BQRjfStIoVaFGthU1FQnoLnS4WMz5M2CH4pJfqWJzMxvCMRxPjI2yFyx/m1ZGLFg3Ygnb0oS/JBw7fZnL4yOsWPqcEpaYSTfzE1Jq2cwmVwfiD02sXRFfCLHNONj5Sdq0kXRO/Scr41sxpSFYgaclkhFc5D0/+sgeu11Lu4g7bNeEISZAk4b4xNJZR4NN79JcvY1V9rNC+1ntvPNeqyUs9LwjrdIqw2eYyfiDDzW5gxHNjTjCFP5WdceJgExY2Yg3kA1/ELGk9N56rh8IVFVVChQBpHQewnn8vi3OZMIRTk5uMEhuH4jGoTJry/zh18mM7lAQXTvtPSTBl4SK3yAhFHKBUEIQgRCIxxGMnEUIoQJ0QNwYkLcEexl+opuh6j1EP937lLwxfgy24cic8o+k1MkpnijyEfbU4wj2DZWRbr0Be69prj6vk/KiD6dEC4GPaN+FatmAPrWofUWP3neXiHTWGKsUGN2NEDluzB9rNEBGP0HvIP41ia8o1uOUf6sepgW/zeXGW27OnYyrN6n1M1/TpL38Q+zos8Hk1IDVGtx6N/MPobk88y3F5lxfxF+Z8WPUDgNE0TqQK92NR2N2AAN5tcDnLFhZIWhqONsZ1b2pRt9hpN99XtONnwO9d7P2w7TLZE+b/wDqH+COM43jsObh8qLjVUXzMwOJlZmLhQN+o3G97bAAz2/B8RkdzZIUZMq/4YC0mR1Hn1XdKO3WcYvEGJxdznQMi6GAQFSw1ZfhOw3GxPYdpLBHJincKsnGDi7R2OFUZCihQOWGalAskkDV8wG++rycKB1Udj0HYkg/SV0zumN2ataaVytoJ15Do8yIGJ0aWFLd0QO29jnZdDurVpK6WfC6EkmmUoxB22Orvq9p1MHqGfG0vxLjf62QeCwnWNCxoTRx4BXm0se5C1f0uSKgHQATdP1iOlqMdyK6Z3u9jnHioUJU8TyIEK5FZw+oaVG50qWu7Gmq2Njet5oCUPEvDMeetesFdWlkd8ZAatQtSLU6RYOxoTh69U9UjbCSSrwV/wAN8KcasyvrxZiubHY0uobGqhHrZqCLTbHfeyNR17lbw3hDixhDkbJpoAsEBAAAA8igHpfS95ZMU3crKuWEIQkSSHCKOBBhEY4jAlE5hCECwdQhCAqAiV8HAoqlQG0kAUz5HFDoAGJC/SWIGNNgRY+GVQQBYb4tRZy21eZmJLbbbnpBeGUafKPIpVfZTQIH6CVB4umkNpffNyNNLqD6yu/mqtrsHp77Sw3H4gaOXGDvsXQfCQG79iwv0sSTUwop5PB8WnRT6dOkXkyNpoUCoZiARWxHvFwwIyurVZTGxIBW7ORaqz009fp2Es5vE8IDHmI2ldZCuhYL/VV9PfpKnG8QgPNXJj8qAsTkQKcbEgamvbdDRO2zD1pxi2nGXniyyMUyVOBRW1DWDZaubl02xJY6NWnqSekj4Hg15+XJXmsICSSAukMdCnZbZ2Jrr3nyn8eeNeK4/EiMAzpjXlHGqBjiYAK7FyBTea7vsKOwn17w/AQvmPmYszb2AzEsQD6C6HsBJzwvHC2+dvfvyNxvgm/hU32+Jgx9yAAD+ir+kk4hAUIbcV+24/adgRmUx2aKpIr8C3lr0liVCmhwR0bapbE19XGOtZIcS3/5KoXVPwMRMIxCYydChOEygkgdp3JSg4upAt+BxQhIkhxxRiBCSCczqIwCIoo4QLaCEUIwHAxQgFGavgyg3ryFtQa/y7NZxmogJXVVW6vSo3vecDwJAKR3QBHTyjCNm0dScZsjljc77m7mrCT7kviBijwK2yasj6WJKkHHqDOcpckHFQoZmUdduu4uTnwZTrvLlOsgn/B2/OyZrX8vbfKV9aAqjudSKoPJJgZni6/k5P8AQ37TTVamd41tgye4r5aiBZ9hdn5TSMlL/Sj83/BZkm26CEISkqKfHmiv1P7S1jYEWJU8QXofmJBhzlfl3E7a6Pv9JBw5VmV5NGRpmpCJWnOXIACTOPGDctK5NO1WVeC+Nh8/3l2VuBHlJPcyxNPXyTzv+1L9kQwr7o4hAQmQtocYnMcRGSOojGIjAhHkUIQgWihAQjAIqjigSSARxRwAJBxvE8tNRqgVu2VNia6ttf37SaYnj+fzBdKOFAOl8WVlORnXkOM2JWOAqyE6tO1gj4bE8cbYqJxxgzqgVXUNkX4107Y/zCR1tTpUX0OoVc1Zk+GMWOEmwDjyZAC5yXrdNJDsASAh3sba16neWMXFEjD0/MyMh69AmVtv9g/vLMkdlFe/dBRfimHh8RyHhzlssRgOQ6sLoqtyiw0WBrGrahe3f1lzcZkFBdbBnC2cXLe9LGlXJpBFAG/n17Q7bCjTzY9QIMyyK2M6z8W6aA7ZFBXKxPJ1uNBQAaMeramO/wAvrI5LY1dup7+o30tV7WKNdrrtOr6XneOXbfD4+Zm6nFcdR1w3Eadj0/aScWwZbB7ynCp1JdFjeVZY7P6mRZnp0sv8DlFae4/vLMyFajY6iamLJqAI7zj+p9J259xcP6mzpsmpaXyjuERjnKNNDhFFATR2IGIRxFVUxQhFAsAQgIExkhQhCBIIQhAB3MXj8udXythAuqGrDkyeVcLMpXQyg/mWundt76ECbMyfGOKzBlTCL5ndQGyULOQqGZVFCvMx+Jl2Msx8gWUQLmJb+dQuPfZQotkVeg6aierAAHbGsXMwLkPnQOT8ByjZmr4cRNKxvsATfubiHE8zAj6gSuTGrlDYDpkCZVvsAwYH5GGJXXNkN5gpyBgoGI4yOXjW706huDe/aWyTat/D6CLQGOuTa7Y9PL1C+XWn4etUQLnXEKjqNZ2+IEOVqgTqDqQRtfQ9LlRMT6lGkWuRnLMoYEMT5lawQ2hivTueo6x8VwJ0cRpB82PIuMXt+Ympwo7W9E+4Er0q+QLGDLgC6xkRlW11nNrrVRK62Y9aXa52Cj4/ymVlGwKsGAI30gjp16drkiYSGLM2pqKggaQBd1Vnv3/aza8PQrixqwojGgI9CFAMlCeiSmuUxSjqVMoQk3FY9Lex3kM9fiyLJBTXk484uMmmEm4bNpO/Q/dyGEWXFHLBwlwwhJxdo1h9/dQlLhOIIOliK209t7rSTe92KFdj7S7c8j1GCWGbhI62OanG0OFwnSiZ26LoxTRzcLjYRRkHHcLjiqOAUIQhCAeQhFHCiQRRxQADK3G8GmUAZBYU3V0GFEaW/qXoaOx0i5Zh995JOmMwMHFBG0ZkZFzhqx6cYTFiRNJ1IjE0BQZzS+ZRdVNNsZSmRnYAgMrNq8h2JBO9jr3J0kd5R8U8J1FmxKurKVXIzAsyqQULISdgqvkYJRXUSaFsTb8ExsuBNZJJAajzCVBArGS7MxK9CSbv02Avc6Vp/NEaLuLKGAZSGB6EEEHsSCPedXIMnCKWLC1Y1bKSpNChqrZtttwf7TgY8q/Cwye2QaT/AL0FDt/J+8hpi+H+4y19/KEhwZyxIKlWABIO9g9wR13BHrt06XNISi47MZBxaWvy3/5r77ShNb77zNz49Le3b5Tuek59nifzX8mDrMe6kiOEITtGAAe4mjw+XUPcdZnSbhL1bfWc/wBR6eOTE5eVuaOmyOM6+JoTtRtOPvvO8c8rPg7EXTOgJFLIEgdKMrxyVjluc3COvu4S2yIoQEIyNbhAQhAbHFAQiEEIoRk0jK8Q4rMhyspxlceI5VTltrJCv5dfNA6oOw+nWLj/ABnRjYojFlXKelhTjLrTkECiyEdRNHLwyNetEYsuhiVBtbvSb6izde5gOFQVSIKLEeVdi/xkbbE3ue8sUo+ULSVH8VAr8tyfPqAAOnlvyyCQa+IV9iLj/F0w8Oc7ggAEkbbadRaz2oKxrrsRV7S0eExkKCiUoIVdAoAiiAK2BG3y/txxnBq+I46XTQAWvLQ7UP5a2I9CR85QcNStbWDTPN/hH8ZYvE8hOBHxnAAcmvT5lyKRpSjZGtFNkD4R61PXTD/Cv4e4bg0ccJj5etryAszkMtjRqbelsgfrvc3IZ2nKkqSCK2HIc+LUPftJYSGPJLHJSjyhSgpKmZRFbGEvcXhsX3H7SjPWdJ1Kz49S58nHzYnjlRDxfEriQu5oD2JJJ6KqjdmJ2AFknYSXwrjkcB1NqdtwQykHdWU7qwIoqdwRMD8T8D5Hzh35qhE4b+nDld1RXVQNyXYai1+Wx0JBq8F4pozcRTJxDKytxJxI2MY0VSgKIWY5sg0U2k9ErqApeWppwnwxwVLVHk96rAixO7mRhy7BkOxFgjuDuD8pf4XNYoncfdzhdX6dLDHXF2jdh6lZHTVM00OwnZPaQYH7Tst9/SeflBqVG07sQnGr7qEjuFFWBiEJvIeQjijgDCBhFAAhCFxk0EIRQHQ4QhAVFbOdBOT5B/UgHysB0sX9R8hdmc5EDAgiwRRHqDsRIOCyHTpY2yHQx9SACrem6sprtde5sf3oX5X08e/kKtyzCK45UOhff39/8zNyJRr7qaYlbjMdgH0/b7/edP0vqO3l0viRk6zFqha8FJ1sUe/0/vPN5cP8IuNFx6yjDFwQRtLMGUlsWZqoIoQksbsKG3cC/SyLiuGXIhRxanqLIO24II3DA7gjcEWJ6OUbOXGVGZwpfDmx43ZXGZcjaFVVGI4wv+GAAeVvRLWdRX+ogbKmjY6iUeC8Lx4mZ11M7AKcju2R9K2QoZidKizsKF7nfeJ/FFGU49L7FVZwBoV3rlo2+qzY3A07iyDI1SqXkb3dxPQ8Nmvf6GWnmJiyFTY+o9Zp4OIsbf8AmeX9R9Plinrh+H3sdXpeoWRU+SQ/fSKHMhOb2zZscQiEcuIUEcURMYlGxxRCOBLSEIQqA6ASjg8TDIMjK2NGUMGyNiA06DkJ8uQ1SqSb/wCavTNbwZOUuMeUKpW1Cgm8L4rNDc05MnHT5E7LGXxHGosuNq9+pAH/AHCdZuKpgqqzmgx06fKpNAnUw60dhvsdtpDxHh+t2YOV1V0HcVRf+utIq9x0utpLl4UltSuVJAVtgQQCSNj0ILNR/wAx2O1H3RbizeIY0+Jxsyqet27BBt82Ue17yDhuLQHMxdQOatEnY3ixKK9bZSB6kGZ3i2EJnDedjQ82kdObjcY1YglzeEAIK+I3uRJPBMWPK2XLjyFvzMYJ8hP5YZgGYC9QOV1Nk0UIFVUuUEoN/wBv5Qnya54xAL1rsa+u5G3fYE7ehj4XiVyKWxmwGZbrupo16ix1lHD4RpOpch16lYNpXqquluB8ZIyGyT19thd4Th9CkFi1u7WQAfOxYg113J/WUtRXBLcniIjhIp1wNozsqUSP0+U4lzi8di/T9pTnrOi6jvYlLz5OF1OLtzrwR8VgGTGyEkB1ZSQaIDCjR9d55LxB3xHTkxLmycjGDhwFqYYH1rndABy8Y6BBZYkqAwE9jKnH8GX0sjaMiEFXq/LYL42HdWAoj5EbgS/JG0QhKuSv4VxTny5SuS1D486Lpx5UPoLOllvpe4II7gaqOR0NTyfiOTilAxLy+HbOWGLkDmDnHU7tkyOo2Cg5DSAmmFg1q9SgoAE3Q6mt/c1EqknFqwl916kWv4w+g/UwlaEz/wDz+m/Iif2nN+Y00nU5WOeUO5QRRxQJpBCEIDCEIrgFDhCEACFSHO52CUSe53CgdWIHX5d77bkRHh2UhlZmN+YFtmFHYAChRIOwB2lqx2t3RFsPEV1IcYNHJa3/AEivM9ew6e5X1lPwvwjlsC4QaBSadTdfiJLHqepIAJJJN2b0MGE3qei5FbdFF/Cvr2s9z6bAT3G56VoX6hp3tiqOEJSSoIQhAKAiZ+VNJr9JoSvxi7A+h/edL0zO8eXT4l7Rj63Fqx6vKKkIQnpTiETcMpyLkI86qyKd9lcqWA+ZRf0ksIQAIQhADTEIoTxJ6jSOKEIDocIoQEMxQhAdBOM+UKpZugFnv/bvO5U4rzZMa+hLn5KKF/8AUwP/AE+0njinLcHwd8JjIGptnfdvb+lOvYbfOz3k8rJx6EEi/Lk5R2rzHIMYq+os9fn3G3a8SpC9fM7INu66gf8AsP3tCVt2yKonhKC+KLo1sjqhQurEIdShdewVifhF0a/4sniV5nL31VfTbvQv1IVjXopMi4tDtE0cUIh0OEUIBQ7kXELampJCpPHNwkpLwRnBSi0/JmwlvNgvcbSs6EdZ6rp+rx5ls9/gcDN008T34+JzCEJpM4QhCAGlCEJ4k9UEIQgMIQhAQQgYoDHKi/8AuH9sWKvq+W/+0fpLUq8QdLK46Erjb3DGkr5Mw+jN7CWY97XxQpELeHbLTURl5hNdV55z6K9jW/sexqSYuFIK7jSuRsg2NksXNHt/8h/QfOW/v7+/7wkdTFpRj4/BAMekDGp5TYuYiUza00nmH0JAau5Ub7G7eTw4Fjk1NzNesHU+kVYVTj1URoOk/wConqbF37ELjc5MNCOhCKEgSocIQgAQhCAgiZQdjHFGm07QNJqmUs2LSfaRzQyLYqUGFGel9P6vvQqX4l/k4fW9N2pXHhihCE6JhtGlCEU8QesocIoQCghCEACEIQAJDxWIstA0QVZetakYMt+1gD/zJojJRbTtDasjw59W1FWHVT1HodjRHuP/ABJL+/rIs+BXrUOnQjysD3KsNx/+yPRkXoVyD0YBG/3qCD8tPfrJ6Yy4de/fJHdFm5WHEO2+JQR2LMV1f6aU7e/79Yctn/xAoX+lTq1f6mIG3+Wu293UswpQ53f+P+wqyHBns6WUqwF1dgjpanuPoDuLAuTytxmIkBl+JDqHTf8AqX6jb50ewkuDKGUMO/2QR2MJRTWqP/g18CSEISodDhFCAqHFCEACcZMYM7hJwySg7ixTgpKmRcoekckhLftWT4lX2fH+VFfmmSqYQlDLzuEIRAEIQgAQMUIDQAzjE1k3CEYME6mdgQhExAYCEIxiJmRmJx8Wmkms2vWpJK2qWGA7GgB8oQmjpt5ST/LL6NkJmwY4QmYmEIQgAQhCAggYQgCONUIQgM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2003425"/>
            <a:ext cx="3114675" cy="4181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Nile Valley&#10;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32004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climate- wet and valley-green</a:t>
            </a:r>
          </a:p>
          <a:p>
            <a:r>
              <a:rPr lang="en-US" sz="4400" dirty="0" smtClean="0">
                <a:latin typeface="CG Omega" pitchFamily="34" charset="0"/>
              </a:rPr>
              <a:t>Settlers ate wild plants and animals they hunted</a:t>
            </a:r>
          </a:p>
          <a:p>
            <a:r>
              <a:rPr lang="en-US" sz="4400" dirty="0" smtClean="0">
                <a:latin typeface="CG Omega" pitchFamily="34" charset="0"/>
              </a:rPr>
              <a:t>Climate became drier-area turned to a desert-people moved to the Nile River</a:t>
            </a:r>
            <a:endParaRPr lang="en-US" sz="4400" dirty="0">
              <a:latin typeface="CG Omega" pitchFamily="34" charset="0"/>
            </a:endParaRPr>
          </a:p>
        </p:txBody>
      </p:sp>
      <p:sp>
        <p:nvSpPr>
          <p:cNvPr id="27650" name="AutoShape 2" descr="data:image/jpeg;base64,/9j/4AAQSkZJRgABAQAAAQABAAD/2wCEAAkGBxQSEBQUEBIUFA8VFBUUFRQUFRUUFBQUFRQWFxQVFRUYHCggGBolHRUUITEhJSkrLi4uFx8zODMsNygtLisBCgoKDg0OFxAQGiwcHBwsLCwsLCwsLCwsLCwsLCwsLCwsLCwsLCwsLCwsLCwsLCwsLCwsLCssKywsLCssLDcrK//AABEIAMEBBQMBIgACEQEDEQH/xAAbAAACAwEBAQAAAAAAAAAAAAAABAECAwUGB//EADoQAAEDAwIFAgQEBQQCAwEAAAEAAhEDEiEEMQUTQVFhInEGMoGRQqGxwRQjUmJyFdHh8DOCJJLxFv/EABkBAQEBAQEBAAAAAAAAAAAAAAABAgMEBf/EACERAQEBAAICAgIDAAAAAAAAAAABEQISAyFBURMxBCJh/9oADAMBAAIRAxEAPwD67ai1a2otXbXPGVqtCvai1NMUAUwrAKU0xnCghaEItV7GMrUWrSEQmmM7VFq0tUEIKWoIV1BCussyFFq1tUWpqsiFELSFBamjMhVIWtqhNGcKCFoQohNGRCghakKC1NGRCqQtSFFqajK1VK1hVhBlaoIWpCqWqjIhQQtS1VIU0ZwpVoQojvohWhELDqiFEK0IhBWEQrQiEFUK0IhBW1BCtCIQZwiFchEK6mKWqsLWFUtTTFCFEK8KITTGcIhXKiFeyYoQq2rQqE0Z2qCFqVUhNGcKIWhCrCailqqQtCFUpozhQQtYVCE0ZlRC1hUIV0ZFEK5CqQgzIQrqUR3oRClC4a7YiEQpQr2TqiEQpQnYxEIhShXTFYQrITTEEKpCuhTTFIUELRQU0xmoLVooKaYzhQQtFVNMUIUQtIVSr2FCFEK6iFZyGZChXKiEtZsZkKpCvCCFDGaghWIUFXTFFEK0KE1KzIVSFcqq1KiIQpQmtY7ihQCpBXJtKlQgIJQolCmxcShVlTKaYlQglYnVNmJk+AT+abDGyEtU1rR0dt0E/msanFWAbOO3SOvSd91O/H7OtPqClhrRbJDh4Iz+Sp/qImLH+8J34/a9abULnaviwbFrbp6l7Wt+/VZ0+Lkgelt3WHXAD6CVPycYda6koXLPFS352yO7Z/QqzuLtjDXk9oA/Up+TjTpXRKouOz4kZMOpvb5gEDyY2TVHi1Jxi8A9LvSD5BOFrtE606hQ10iQQfIMj7hYu1bAYL2A9rhKbExqVCA4HIMjxkfkoJVEOVVJKglNFCoUqCqiCqlSqkqpUKriguVSURKhEqFVcZphkBzru5c6SPBVdLSqEH+ZVPTLyoocS09SW06/1IxnaJbsuhw/SloINXmGd8AjH9q+f3seycdJsFdhkVXkdnEH9U4OJuA9RePtP0ICYqUQBLnANG5JAEe5WVE03YbVYTuIc0mPHXop3tMhmhxQYkvI8gH9E5/EA9THiUgKbIORjc9vdLarUMawuFVoAE7zg5Bjf7LPa1ckdR1XHpJntJCVY17iZe+P6WmMe5WPDtUKlEOa+ZBgiNxvAdlOAAD1ET1MwJ9iU7WJZGb64afxOI6TJ+rtgsdNxGoSfR6ffbwDAV6houEOLR/7N/3Wek0LJNtS4R+F0x9ireaZDdIOzucYmPzgIpU3/isnw0/uVV3EKbTaSQY3LXR7klXr8TotAL6rGzkS4BZ2rsSyi4D5hcdyBv7ScKjqBdgvx7D9lZ/EKVl94LMeppuGdtllW1rGglxhoEz4746ZCnuVZYXqaAg/gjyCP0WtOlBw4R29W/gk7LB/EqThdzGgdy4bgxEpKpx3Ttkmq2ARMecfZa909R13tJyHCB3bK52rbUun0EbyA9rsZ7wtncXoBk85gaDBJPXor1KzYm5sd7hH0KTYevtzGV3kODgy+IY6HFpP9ySZz2/PyzJEgtcI/NOEMeLxXwJBkNwNv1zKyfr6LYY6u0mMZ/2C6TklKt/iWPJPLskgBoIJGIMgwnufUAkPM77CB4iMrlan4losfaQ8sEepoETHQHMJR3xXpySGl8CCCMEyc4Oy37c9ju/6rVAlrs9Rb+YiFpQ+Jav42sI8Ag+TErjVuMaXF9eJg/KIz0JAwVA4jpHEkagggwTbAx1y1a3Etj0tP4ja7AADvMgJqnqqhMkg9gG49h1K8nqNfow1388kiNmknP4miMpGp8T06TgNPVdUxLg6WjbESN1Lyvws6vfP1xG4E/VZ/wComctx4K8XS+OKRqOFWk8tBdD24JbPplvdOD4n0j8Co9hxhzD1PeCp25/K3pXpXcUxhpVG8UH4ob7gwuLQ4tSYLjVL2kgAZmNjIIUanj9CPxk/2gfqcK9+SXjxdqnxIEwI6wcgGOmVf+Kd1Z9j/uvKV+K0M2ucD/Sfn8RGM+Spp/EobTIbfdOA4Aj69lqc+U/TGcXrRqB1ke//AAoXiR8Y1WlwspvEmLvQQJwMDPuoV7+T6TODHT60tAFCo2kSB6sXH6xjssNTqn3PA1FUcwQ/+6MTjcrkvpiAKb23ZyQXmd4DiMKadIkfzLHO6RLe3XuuexdralpAQQary3e0mQfEFyxfoLAXMqPBnBb0EbS0Y3Woo0jJ9RyZPzD2CWra9gYRTcDHpFxgT2CnfB2x8RVhp206Z9QaMk3ANHTIuJKW1GvNT1OsD7Rc24gF3gfhH3XN0OocZvYQTs5pIB8QprtkgtBHs4kfUHZTTaf0+sqXBtNzGggmXPe3BguAMLoazXNtGahcXQ6114ZiMAgfdeabrGiQ4k79gYHhMaHilEubDrHHdzhMkbSfqtRN+3T1Gma4Odew9AXNLY6dMZSlE1KRmlVDHEHLDaT/APVXdrG32SHCJn0wI7qa+rp2mS143taASTGdlU1k/UV4/magPmCXOc4z4APb9VzdQ/1GKrSfufbPRdE1KD8BjQMGbSIPYkFWApd6UY3aJ7dVNNcyjqKzJtqOA7NNog/2zlGs19V2CKrthm6PedhsunzaQkXDwGtb/wBKpS11L8DKl0RNwaPsQrLBjo6riGsNQtG5awSesgnz5TZ0mN3TBGTiDv13V/4xgwdz+XiVfnMc0SGxkAEHcbnwpapAacNab3i0wILflI7EmcjBV36gB13MBERaBiI6gnp3TOo0zYAtpjxl4jcpR4DctY36BoSX7St21huPVMMi8CdjJ8Kx04zLRaZwHE436GUjUrMAgMh/0H1I2R/EO+ZwbHSCPzP0T0utTQbbhuxxdzIn6qz2QJFFp7mP+JVKHFS6A8PAEnIlhjG+xlYazjbGFsgvmc9s7R9Ult/Rp54otABYfuN+wCzZp6ThIa5gnBIIb7FcwcdYdmerf5cffunNFxW8G4utBHSDHbCv9ohmjw1sutdHQADE99iStTwd7hAqU7uhszB7yB0V28Rpj8LpHUdZMTG6z1HGBJ/kkwAeoP5KbU1ueHOH4QW/WMdktqdIbgQQyBM2F0wfBlQOOOADRTcG5MXPMHqNkN1Qcf8Awn6l4j6rWU9NNMx2OZc4TJtbYCOgMnfyEzWa3JZSaBdMmoZt/pyce6Q/ial0UqLnOE+kEvPeTJwmaHD6tZoe7RuDnTJJDQc/07hMq6S1GlcHXBzACQS2biR/kDJTWndy6odBcw9Q2HjvBE4T+l+HTzqbuRAa9rjcRb0ldDVfDUuJp1nNb/ScgT2K1OFqUk9kkkGJJMA/8FC00/w3UEzWGT/ST+6lTpyO0eS59uTUIbvBA6f96KlKKriMESDgu98tlKOrUxiobp2b9U3Rc0uljQ02/NhsDqD3XH4dZ+2waG4F2MAGYG8+Put9Jo9Q4ANY2o4HEGmfb5oj3XOp66x1tR1zjJxkffqr1eItIwbXdT2A/dWb9Lyw/wAT4PVpsHOHKucAIde/czhuzQmDwhrLW1azbYBBpg1AYH4i6DK8fxDiL3ERUc6Bu4m5vtnZW0nEXOp2vLpBEQJWrxuMTlHsX0mMAFMtqEgg+kNx5lI6PQUubDm2k9GO7e+FwNPWqzhri3u5pAjunWOc1pJBcYzEmIHdSyw7R6Ci7SMdNOkA8zdLr5H1H6LHVcQIkNaxrZ6BrRnwBJXP05c9ohwa4DciB4Gc7FXqAjF4nOcEY6rO1fRptpZgEezQGn6uKo7ThwyTcBG/7bFLGtLgGkEDExM9zsh1IAnLg6MGfM4GFNNjpaHQB5ILslsQaYcQMbEEQVZ+hY1wc9z3taf/ABhgaSfcnHTZcV/FS14ABLutgJz1zC3paiq4mAT1gkTC3NkTZXZFKgS5381rhMXD8RGQJS7dOLhfUe6QTDQGnbAJPnfurNrPcQLmsFuHH5T9hut4eRLbn5i9jLpDdwFLYpdry3Ac1+Px2mP/AF2P1WbqNYwQGEOiS1tMe0wMfRavqsdgNBI+abQRjeDHbosGMqVS4aVoJYAHDa0GTA6SfGU4ey8vtzOJaZwPqcbidg2Z8D/dcNvFHtLmkGAfkOduhXo3UNRdaykQ8wJfc4/c9N12uGfArSb9S71uy5rMAE9J69V348bnuOfKz4eJdxBzmQGkGR1Ib9iu98I/DLdYx7qjnNLHBoO7STk+V7+lwjTtaGto04/xBz3MpuixrBDGtaOzQB+i6ThjFrxOp+Cn0z/Jpsqt7l0O26g4XR4fodTRENoUyNoDWYnrM7L0/MRenT2a59XgdKo4PrNIqQLhTe9rPoEqPhOhfcH1QD0D9vruuyXqper0n0dl6TQ0ADYAATkmBEk9SrucPH2WF6i9XE1u2BMACd4AUcxYF6jmKwMXKC9Lc8dwpFSdoj3S8p9nWt71CyaZ8+2ULP5ODc8fN8uZU04wInoYk+cpv+NBoupsc3lu3w0GesGF5/S8JqVnwywu7NcD77L0/Bvgo3tdqHSwZsHXwVynj07PNaihUD2hzC423ZGbehJG6yp8Lr1HG2m6IL/lNto3IOxX154pgtBDQflbIHQfL9gtG1h+GIGMbBdZwkNfE6tNwcRbnwJXd4P8KVqun5rADcYAmDA3ML6FqtPTMOe1npMzEQeiihxmhNjarAdoGM+EskZ9vIM+EK9Nt1t7jJta+I+nVZVtZygW2uumD6Tg9hhfQ+bBAzJmN4x5Q6D0B+ixfDOXys5WfD5nVqk5NN4H+BACb4JwqrWJNORT2LnYE+OpK+gkgiCAR5CGEAQ0AAbAbfZSfx+PyXm4P/8AIgsINZ13cNEfacrOh8Ghrs13OZIwBBI/EPC9GaijmLpPHxnwzbXH1nwnQqVL7qjNhaw+nCT0nCHDVEcv/wCO3ALpMgAYwc5XpOYg1Fbw403HC1XwjTfVva97RM2TI8gHouhR4DQYRDDI7vcm+Yg1FZw4/S9qWqcG07jLqYJ8kn67pvR6anSbbSaGtmcdT3PdU5iOYr1nxEtpvm91TmJQ1lHMWsQ5zVBqpQ1FBqJgaNQKOaljUVDVTDTZqqpqJXnecKvO8ymGm+YpvSnM8rbTNvcG7dcdhupfU0ktagzgJXX1sQHPGJNgs9PY1XQGbe+FnxPirGghhLRdy2uImX/icyd4GJ2B7pM8AdqHQXm1ts7OfiTl0QCTB8/ReXn5N9R6eHjz3WnDtQyqwXMHMkgCmGvAEyC4zmO66um4Y4kTUlgECm1oa2epcUzp9CykAGAnt6iQcZcep91q4T2uOwM/eB0hcHWKU9MGiBAHgQPyQtWNPTPuhZRxtPSYzDGtaP7QG/okeKcYawOaJvjcfhPnyujSrNAiCXf1Yn9FyeI6RryOXp6V8y6q9zgd5MMaMnpkr3c+2ZxeST37JcP1bxYa7Xv9TiHWENGDnJlbf6gWOcyjRIYXTzS4WuccSJzJJhNVKrmPp8vAJMkbzB6FK16FYzFepJ/E4NMYgWiPTG6k4889t3lxlbtovd6alem+lIvJIDG25cC8D1ZEYSfHNVQoNubSaXky3l0wSdmtIdENG5GOnlMajQMqACowONsE5APmAd1vpqQptDWMDQAAB2A2iUnitvtPyT4eb/jNdUqMFMVKb3QHOd8oBjJ+kr2OlplrRc8udaAcm0kbkN2ysea6coL1148JGLytOc1HNSgei9axk1zUc1K3ovTAxzUcxLcxRemBnmeUcxLF6remFNXIvSvMRzFSGr1QvS5eq8xE01egvSt6L0NMGoqO91jzFBqKmtmqHH7/AGWF6g1Ew0V9S5s2jNphwjB6YOJWXDtQ5kh9Yk4a9xIucJkxjCvd5WLuGsqunl3O8AnI3+y4eXx9p6dfHzyugytQ5gNQXACGucdmnJBcPfaOi6bONtc8U6DA8Q6YdbaNu23leTq8FqtBvrNY0TYJuMu/sb17ynuC8BDDfzHF1kSAAC4kEw0guDYAGd14/fy9O/Uek/iywtFT0moTY0NcTAyZPTt5WtHUl0m1wwCNpIJjO1qQ4foQx5qvqve90AgkwSDiGnJ3xOy6PKJGSW9WiG+mNiYOVnWla1QiO/nKFRocCSHzMZwZxk4QojhF6OYl71UvX1Xz9a1any/5fsVpekNW50Cze4fZaXoaauRel+Yq3oumb1F6XvUF6JprmKOYleYjmIumuYoNRLXqL1Utprmo5qVvRehtMmooNRLGoi9C0xzEcxLF6jmIm0zzVBel71HMQ0wKig1Eteg1EDPMUcxLXqt6oaL1F6W5ig1EGmpcS02utPeAVfSfGHLaWOeHC21pJmO5gbz5S7nyI6FeedwEXEk4nHkLz+bx3l7jr4+fV3/9QOCHE3SZnH0RR4+6k+353ECG9SCf08rn6G2mLXD0B2IPzb7mNl1KJYBJBDnAZ9JwOkxIHsvnXj1vt7Jy16vTarmy4ACn79W/NjsrVq7LWl9xBMgDJ26gZhefpaxsEXXC38Ukn3P7Jzh1RlMXF7S8A4yGZxEfMVe0rV9PQNp4EYEbbH7IXMZxZv8Ab+f7oU2Jjz96C9LXovX13zjF6L0teoL0SmS9RzEvco5iqmeYoL0vzEXoGL1BelzUUXpEwxei9LF6i5KGeYo5iXvUCoimb0XpXmIvVDJqKt6XvUF6gZvRelb0XqoYNRRel71BegY5iL0tci9EMXoLktzEcxTVb3ovWF6i9E0vxPSuqEFrojp56LGhrXgm7cGI+idL1hqaYcPO8jH/AOrz+bxTlHXx87L7N6CnJ5j5G1rcASt9TrrST0ED3ce3tKpQrQ1ob6yxhP8Ak/oD9YTtHSAw5wBO8Yx/3b6L52dfVdr79saVYmT06bwhWrWE+q4HtJA+kIUxueTGF6L0tzEcxfZeLW/MRel71Behpi9FyWvRcqaYuRel+YoNREbmoi9YXqt6GmC9ResL0XoGOYqXrC9F6BgvUXpdz1F6hTF6gvWFyi9Ulbl6L0vci5BuXoD0vci5AxzFF6wuRcg3uUF6xvVS9BvejmLC9FyDa9ResrlFyKrS1Bp1sSGP3t3novTh0hh6de/VcbhlVl1r4kkWk9CJwnX1rnwCC3oCDggL5vnn93fjvUxX1DJ9UGNkLg6zSvqPPKc6BvAkZz1+qFicf9LKYKAhC+q84UFCEFVKhCAcqoQgAgoQolQVCEKrEIQhBJQhChVCoQhVIEIQihVcpQgqhCEAgoQgFCEIAKUIT5VtovmZ/n+y6XBdz7v/AEQheD+T+3o4fp6ThPzVPcfuoQhedp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127125"/>
            <a:ext cx="3200400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The Nile Valley is a canyon running 660 miles long with a floodplain occupying 4,250 square m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43400"/>
            <a:ext cx="2876550" cy="227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1</a:t>
            </a:r>
            <a:r>
              <a:rPr lang="en-US" sz="4400" baseline="30000" dirty="0" smtClean="0">
                <a:latin typeface="CG Omega" pitchFamily="34" charset="0"/>
              </a:rPr>
              <a:t>st</a:t>
            </a:r>
            <a:r>
              <a:rPr lang="en-US" sz="4400" dirty="0" smtClean="0">
                <a:latin typeface="CG Omega" pitchFamily="34" charset="0"/>
              </a:rPr>
              <a:t> Egyptian Kings increased trade and spread food throughout Egypt</a:t>
            </a:r>
            <a:endParaRPr lang="en-US" sz="4400" dirty="0">
              <a:latin typeface="CG Omega" pitchFamily="34" charset="0"/>
            </a:endParaRPr>
          </a:p>
        </p:txBody>
      </p:sp>
      <p:pic>
        <p:nvPicPr>
          <p:cNvPr id="26626" name="Picture 2" descr="Meet an Egyptian k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06040"/>
            <a:ext cx="3124200" cy="3280412"/>
          </a:xfrm>
          <a:prstGeom prst="rect">
            <a:avLst/>
          </a:prstGeom>
          <a:noFill/>
        </p:spPr>
      </p:pic>
      <p:pic>
        <p:nvPicPr>
          <p:cNvPr id="26628" name="Picture 4" descr="http://www.peregrineadventures.com/sites/default/files/imagecache/660x330/blog/images/egypt-fact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50673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CG Omega" pitchFamily="34" charset="0"/>
              </a:rPr>
              <a:t>Hierophlyphs</a:t>
            </a:r>
            <a:r>
              <a:rPr lang="en-US" sz="4400" dirty="0" smtClean="0">
                <a:latin typeface="CG Omega" pitchFamily="34" charset="0"/>
              </a:rPr>
              <a:t>- a language of symbols</a:t>
            </a:r>
            <a:endParaRPr lang="en-US" sz="4400" dirty="0">
              <a:latin typeface="CG Omega" pitchFamily="34" charset="0"/>
            </a:endParaRPr>
          </a:p>
        </p:txBody>
      </p:sp>
      <p:sp>
        <p:nvSpPr>
          <p:cNvPr id="29698" name="AutoShape 2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 descr="hieroglyphic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68053"/>
            <a:ext cx="6591300" cy="5089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Passed on their knowledge by writing on tomb walls and special paper-papyrus</a:t>
            </a:r>
          </a:p>
          <a:p>
            <a:r>
              <a:rPr lang="en-US" sz="4400" dirty="0" smtClean="0">
                <a:latin typeface="CG Omega" pitchFamily="34" charset="0"/>
              </a:rPr>
              <a:t>King Narmer-1</a:t>
            </a:r>
            <a:r>
              <a:rPr lang="en-US" sz="4400" baseline="30000" dirty="0" smtClean="0">
                <a:latin typeface="CG Omega" pitchFamily="34" charset="0"/>
              </a:rPr>
              <a:t>st</a:t>
            </a:r>
            <a:r>
              <a:rPr lang="en-US" sz="4400" dirty="0" smtClean="0">
                <a:latin typeface="CG Omega" pitchFamily="34" charset="0"/>
              </a:rPr>
              <a:t> Egyptian pharaoh to rule over Upper and Lower Egypt</a:t>
            </a:r>
            <a:endParaRPr lang="en-US" sz="4400" dirty="0">
              <a:latin typeface="CG Omega" pitchFamily="34" charset="0"/>
            </a:endParaRPr>
          </a:p>
        </p:txBody>
      </p:sp>
      <p:sp>
        <p:nvSpPr>
          <p:cNvPr id="29698" name="AutoShape 2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317625"/>
            <a:ext cx="471487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Pharaoh – “Great House”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900" dirty="0" smtClean="0">
                <a:latin typeface="CG Omega" pitchFamily="34" charset="0"/>
              </a:rPr>
              <a:t>A king of ancient Egypt</a:t>
            </a:r>
            <a:endParaRPr lang="en-US" sz="4100" dirty="0" smtClean="0">
              <a:latin typeface="CG Omega" pitchFamily="34" charset="0"/>
            </a:endParaRPr>
          </a:p>
          <a:p>
            <a:r>
              <a:rPr lang="en-US" sz="4400" dirty="0" smtClean="0">
                <a:latin typeface="CG Omega" pitchFamily="34" charset="0"/>
              </a:rPr>
              <a:t>Began the era of dynasties </a:t>
            </a:r>
          </a:p>
          <a:p>
            <a:r>
              <a:rPr lang="en-US" sz="4400" dirty="0" smtClean="0">
                <a:latin typeface="CG Omega" pitchFamily="34" charset="0"/>
              </a:rPr>
              <a:t>Dynasty-over many years the kings and queens of a country are from the same family</a:t>
            </a:r>
          </a:p>
          <a:p>
            <a:pPr lvl="1">
              <a:buNone/>
            </a:pPr>
            <a:endParaRPr lang="en-US" sz="4200" dirty="0" smtClean="0">
              <a:latin typeface="CG Omega" pitchFamily="34" charset="0"/>
            </a:endParaRPr>
          </a:p>
        </p:txBody>
      </p:sp>
      <p:sp>
        <p:nvSpPr>
          <p:cNvPr id="29698" name="AutoShape 2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G Omega" pitchFamily="34" charset="0"/>
              </a:rPr>
              <a:t>1 </a:t>
            </a:r>
            <a:r>
              <a:rPr lang="en-US" sz="4400" dirty="0" err="1" smtClean="0">
                <a:latin typeface="CG Omega" pitchFamily="34" charset="0"/>
              </a:rPr>
              <a:t>st</a:t>
            </a:r>
            <a:r>
              <a:rPr lang="en-US" sz="4400" dirty="0" smtClean="0">
                <a:latin typeface="CG Omega" pitchFamily="34" charset="0"/>
              </a:rPr>
              <a:t> pyramid-The Step Pyramid</a:t>
            </a:r>
          </a:p>
          <a:p>
            <a:pPr lvl="1"/>
            <a:r>
              <a:rPr lang="en-US" sz="4200" dirty="0" smtClean="0">
                <a:latin typeface="CG Omega" pitchFamily="34" charset="0"/>
              </a:rPr>
              <a:t>Built from Sandstone</a:t>
            </a:r>
          </a:p>
        </p:txBody>
      </p:sp>
      <p:sp>
        <p:nvSpPr>
          <p:cNvPr id="29698" name="AutoShape 2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xQTEhUUExQWFhUXGRcaFxgYFx4YGBkYGBccGBoeFxoYHCggGh0lHRgXIjEhJSkrLi4vFx8zODMsNygtLisBCgoKDg0OGxAQGzQkICQsLCwsLDQsLDcsLCwsLCwsLC8sLCwvLDQ0LCwsLCwsLCwsLCwsLCwsLDQ0LCwsLCwsLP/AABEIAKsBJgMBIgACEQEDEQH/xAAaAAACAwEBAAAAAAAAAAAAAAAEBQACAwEG/8QAPBAAAgEDAgQEAwYFBAMAAwEAAQIRAAMhEjEEBUFREyJhcTKBkUJSobHB0QYjkuHwFWJy8RQzQ1Nzghb/xAAZAQACAwEAAAAAAAAAAAAAAAADBAABAgX/xAAwEQACAgEDAgQEBQUBAAAAAAAAAQIRAxIhMQRRE0GR8CJhobEUQnGB0SMyUsHh8f/aAAwDAQACEQMRAD8A9h/FX8QtZZ0RlUohYkldRYglQFYxGMnJzArbk/P9S3vEg+EuvUkMSkHdUnzjScDeR7Vf+JuSi9qIdkZlKGAzKRmCVVlyJMEnrtRXJuXi2GJZnZ4ktqwBMKodiQuSck7mmkt79+XH/RMxufxPwwwHZzJUBEZyWBUQAoyTqEdwGPQ1hd/i2xK6SWUsodyrKiK1lrwOorBOlcruJohP4Y4VVKraCghBKsysPDkppYGVI1HIM5rZeQ8OF0i0umQdOYkW/CGJ+4SPnRv6fzKFtr+MbP8AM1rcQKxABtuWKrbtuzuumUUG6ok4yO9dX+LreshkdVBvLJVixa3dt2lCIFltRuDbYiK3u/wvwoUzaJA1E+dyxlVUgnVLAhEwceUdqtd5NYuiSgzrMgsCC7rcYgyCDrRTIgiMRWZ5MMebIa8v5/ZvuEtlixQvlGWBqK+aRgyrYPai+GukgEyTsRjDDB/EGgeC5LZtOr20gqpVZZm0hjLQC0SScnejraROdzO0UtlyxdOBaR26xJEfD1k/tvVgKlIeOQtxDjQ7gKmFfRE/Ok82V8+/9h8OJTbTde/m19x9UpTwNw+DfyZDXeuRAxSW9eaAZcEW7MMGMKSMlu4NBn1GlJ13+gfH0muTV8V9f3PW+HkGdgQPYx+1KOJ4RgTgkdwMVawg4h7mt2hCAqq2kRHxY3ml124xKoS9xVuXFENDMAoO/UipPP5150vf/pj8Ep/DdNK3t5NX3/j9TapSxgxYBtZ8uwbIE4k9aYqMCpCbk3tQl1HTxxJVK7/Tv+r+1fNlq6p6VyoBRBYhFSryIg5+e3tXNXbFQhWurvXVaTmuFvSKhDpI7GppHf8ACqgVbT3x+dQskDp+OKj9u35n/PwrqgTv9fwqhFQhKlSoBUKJUqxSNz+tcKH+/SoShLf5m4uMBpAT7JnU2+BHUwI2jxE3nOtvnKyQQMZhTJUDVOvVCqRoMiSRR7cOhYMVUsNmgT9d60q7RvVHsKU5/baCoYjyztgOuoEiZ6gd+wMVH511S2XADSdSjSVIBkTMfF64GMzTVUAmBEmT6nb9BXamxLj2FS8/tHbVHfy/f0fe2nM7R1rS/wA7tLMyQJ2g7QMDVO5HT12zTAIJJjJifltXamxLj2MOF4oPqgMNJgho/Qn1+lSiKlUYZ6ttzVas+5oA80QM4YwEKiTsSxjHswI+Rrqxi3wMyko8sNqUInMrZGWVT5sEiYUtn2hSfYVDzK1IAcMSJABGYYLvtue/er0S7GfEj3CyKEXhmUQrAgTAIifcjr6xRFm+ryVYMAYJBnNXrEoJ8m0+wIL2YZSp9Yj1yDFag13i7WpSMTGJ/wAxWVi4GGPmOoPY0rkhp4NJmlB8Ryy27amBkwMMRt7UYKR2/wCIwLdt7tt01+FtBAN34RkgnYk4wKC4qWzQSMpRdxdB13lNpmLFcneCQD7ic1ueDSWOkeYBW9VGwpb/AP6O1gFbgJYJELIY6twG28p822wBJxTmpoindFuc2qbYA3J7RjykQIkMQY9TOarxVq0gUaY0htEdJEGc0fdfSCT0FIb7ksSeufl0rLjFcIHlzzSq36mF3hkYySZiMf8AdbLZxjYY/Cq1pbmIjBIidp23rKSu6FvElJKLey4RTT6iqXL6JBYncDAkknYACTTe1yxftEn02FYcz5MtxdI2O4kifnW6LWN8sWW+IUiQwggHfodvzFdN9fvD69xIobiv4cQDNqVHxeYmF0kYg+s/KdwKIX+FEdYKwD/uIO0dPSpSJoXzNlG811nncUVxPB6VxJj4v0pA1y8JgEnU2G0hIhiugiGkwoycaielVRnS+BoW+naq0qbieI//ABACd8SRDZHn8snRvMSd96P4K47IC66Wk4+ZA6ncQd+tSinFoIUV0v8A5/3XG7fX3rlUZO6/b6ftULGuVKhLLL2+nvVQalWbMev/AFUIcfeuVfTj8uv5Vra4JmGqMVpRb4L0t8A9SrXEgxVayU1RKlXtWixgCaOs8qP2jHcVuMJS4RpRbFtdr0NvgUAjTPvUo34Z9zfhfMJfc0g4nh1tzoDfywrXXxJIbxASCPM2C0Y3r0D7mgr/AAAZiSzANp1qI0tp2nE9pAOYp/HKuSZoalt79/YWtwdgAqbxgGDt8Wjw2zH3Q09pM1pftWdTTdjzeYdJ8XXExvMLjsKIflCkKCxIUtpBVGADbjK56ZOce82t8qUMDqbBwMQPjMYHe4TnPlFE1ruBWOXGle/3COASLagPrWBpMAeWBHw4/wC63qnD2giqo2UAD2Air0Bu2NRVJIlC8VAZGONxPuMA0VQ/E/Eoj735AZ+tDyf2s0i1SpUpI0SpS7mHN1suEKXGJCmVWVGpivmM+XZjJxCkbwDx+f8ADgElyAACfI+Adp8uJ3HcCds1C6GLKCIORQ3FcIHYEmMdOuf8+tctcytswUMZO3lYA/FsSIyEcjOQpImKJ6/KozLV8mK8EoUrmDmes1tbQAADYVapUIkkSs7t5V+Ix27n2FaUHzDp86JjhrkolTlpjZ2zxYZiIIxuY9exrPlfBizb8JWLKC2nUZYKxLQSckCTB3iPehldlLFftLHsRsR9T+FbcpuRKE9AVB7dQPbH1omXA4W1wDx5dWwZxNwqjFVLkDCiBqPQZwM9TtS2xyt2VXuaVukeZVkop6hCYPz6/SmiIO23+TXLzKilmIVRkknSAPUzApcK0mqFPF2PDIG8jf19qA4jmSIyo7QXDQdvhEmfSm3MrwKjTLZwfs+vmPxfKa8lescQdOu3buHQoMmAGgkyJE5052ECI3rNAXFKQzPMrWfOuN87YmD2OR9RUv8AMbaBSWwzhAR97O/bY0q4uzcXV/IRxBBOZYAArguTly0zG0nckWHB3GTS1m3pMnMiCQSCAxJ6JggaSdvLmUiaI8j6pQPCXbxYC4ihdMkj72MfET1b6etHVQJqiVcbA/Ie8mqVeypJgdahEE8BwRfO0GnoHShOW8MUUzuTNF09hhpj8w8VSAeK4a0vmYfIdaVPfE+VYHYmfxr0Ny2GEEA+9IeNsxcKqKHnjW6KnfKGXKipBI7+1GLcBwCCfelvDcrj4j7RRfD8CqAjed59K3j1pJUaV+YJzbiWBAUx1rta3+VqdjH4/wB/xrlDnjySlZiUZN7MYvuarVn3NDcU5Gk/ZmDG+dvlP50y3SsKaG6JjtvXfEHesgK7S/jsujQXB3+uPzq01jXNI7VPHfYlG9Dvlz6KPxM/oK7oHYVwLG30qp5dSqiUWqVzV6H/AD2qBunXtQSyrWlMyoMgAyAZAMgH2JJob/T7EFPCsxiV0LHUiVjuT9TW3GMQpgxtn9qWNbB3Hz6/XemMOB5FdgsmbQ6GC8vtAyLSA5yEAOd4IEiZP1oTiVupcVluBrUR4bA65n4luA7ARhgfes7ZZfhYj03H0P6VW+WIJBlvXrHT0/vRY9HLVTexiXUrTtyW5hxkr5hA6LvJPf8AzuaD4K5dUlxKrmLZ2PXacH1/CsBwzhtbAEYwT5gAdtwp8sdd6K4a3ckO/lkYX0JkSJwfxp7wsUY6NhFZMkp6nfv3wegRwQCNiAR7Gs79kMO1C8tvR/LPSSp6FZ29CJj6VjzO9xKuTZQOukQDp+LzzkusD4J39BXIaljlXmjqKpxK8UjKDABPSTg/QH6UFwfGyV2LrJIIgdoE7ETv+9FcJcvuH8VAuhjB6kMxMGMeVNGRMz3BrDi+F1ZXDAz74P7108E1lxtSEM0JY53EcWeLVoIIDdVJGrHSJqcZwVq8oF1FuKDOlxqWfVTgn3pFZuEg+II04JJ0jvmD6j8/QMOE40oPNlejAzjuetJZullB7boZxdQpfIN48gIRjbGJH4bUlp6RKEjTkbkSM943FefNm6pi41smZ8iMBp6DzOSD9aTZrLG9y9XuET2yaSpwV9SCt3VgBgzSBEny+XIk9ckYkQK0uWeKkfzEMaAZHadWydyAPRe+aqgeldxpHr+dSB3+lJb44pYhlYYB0gatySYIA2gfPMZajODt3g38x1ZdPTfVA28oxOv5acCDMojjSu0HSO1HcoX+ZPoaAUSYFP7ai1aLEfCpLRuYEmi4Y3K+xeNWwqpS5Od2iJJYHquhiQYJIwInBx8jBq3+r2TjXuJ+FtiYknTgTie+KdtB6Zjw3PFYAspXBPUnARhgLJw/aPKTkZogcwtl1AyW1AHSc6Y+HGRnJGBBqnD8HYdZVZGVk6gfL5SJbMbj2xRA4G3M6cgyMnBJBOnOMjYfrRm8flYCKzLlox4jma22YXIVVjJklp+6oGRuJncHFEWOKVyQpnTvggZJGCRByDt2rlzg0JLEZ7yZHtB8vyiatZ4dUnSInff9dhk4HesvRW3JpLJq3qvqa1KlSsBCz7mh+NH8tvaiH3NZXjCmex/Kq8ixUnM99S+0frNaWeZAsBpies/2pUaP5TZBJY9IiucmwMZyboaVKlZHiU16NQ1QGI7AkgEnYSQY7we1aGTWpVRcExIntPuP0P0q1QolcIqMYyaXXeJY7GB6b/M/tFEx4pZHsYnNR5N+LuLBUb+nT3oOseL1aDo+LHvkiTk5xJoQXb0gaV22JGds4Ofwia6uDBojyc/LmuXAdfuaVLRMAmPagzzMCcFtO5WNMROCSPb1nFd8S9vpX2jPX/dmMYxM9KOFblF9yQmnygFOZrqTDfEO2wycTOx/zemvGXAWwZEbj61lYXU2mYwD6kTmPbH1rXirAWNIgUq3Hxlb3D7+G6WwM6A4ImiuC4oyEc5+y3f0P+786HrjqCIORRcuJZFRjHkcGOKFu8HJwY7/ANqCR2UhgWPdSxII+expjw3Eq8xMiJBEET7/AOYpCUMmF2hpShkVMV8bw8yoYyOu2fUdRNY8GXyGG2x75PYdozT27aU7j5/3oB7ONSkMvcU3h6pNaZci2Tp2pakZcO5RgBlWIlexJGV/UUVzUDSDGZifkaFT4k/5D96147lrXH1NeYWwDFtQApJ6u27H2ge9K9XFKewbFcoNCxuI3AyR06T6mMUpHDcUuj+YrkE6icBpyZXMRJAjsvrXquH5Wo326AYFGWFQSFjymD1IO+aVSNRgzxptcWUkBZ/AYiZiDkkxtgbU1soWIHU0zucwzAXv8WPwAP4xWdviwPiQLONS5+oiR+NE8CbV0ZelurIvLMTqz7U0tjUulobocYPuD3oS7xqgeXf1BEe80u4/mV5FLIi3D0A8p+rNRMMJL4ktjdwi6RUHxh4lhFe2Sw+BVHkuaCMwxOkMOw9dqLtWrpcB7VoJJDkIsERgxqJjyr7djE1blzOttF8FkgDAdSJ69Z3ohrrndGPzT96vxYhdzdWCiEAAycCBnJ23rG1zBWAIdcxAOD5vhwTOenehuYcVdVRotySGkE7Yhcqe5BxmAetBWwgJK8O+GmdTAkgSDnfb2kCsPLJkURwONXWE1AsZwvTTEz2iRv3opGmkFriQjMy2XkiW33Yyd1nc7DpJjpThcgHYx9KuOVrkjiEVKx1Hv9R+1Si+NEzTCH3NB8zuRbPrRj7mlHOUJIxiPxrWRtQdFS42FVOuXWSq56mR9KTU94IeRczikIgsK3NqW815Ml8gsSCABgDKzJGR1/DcCc0ypdd5kVuMugsAVjTvkDqcEzOOgE5mtDKKWOQWVMjUTIYSZghtYjHf8zTSl1jmurUdDABWOdzpMY6HcGaI4DiDcBYjSJ8o64AnV6zIj0qyOzPjbsnSOm/vQtbcXGowc9R2NBcUW0nTviO+SAfoJNdTBSxppCGS3PcItANqgiV3HX+1B8RwzM06tIgDEzvMHPvt3NYLeukqTaGN8j6gj29s+la2790kSgAMz6diR61uEmm3f0KnjTVf7N+HslZltUmfw9Sa2qVle4gKQDOZz0x09SZwBneiN+bBxj5II4X/ANi+zfSP7iieYfZ+f6Uo/wBRQMpVs56GI2M/26itrfFq5w2o5PWBtMdumKVcNWbVewxdY6oy4tnBUr7RiCSQBOJ2JPyrM3ruDpGx8vcwDvPTI+Ro6heK4YsZDacRI33necfKnYteYnOL5Rm1679wf5jqfn0rfh3uZb4G27giMSD1BJrvDWisyxaTPXH1P5VtWZqMlTRqGpb2GFzctAjrEj23H1oFRpOpcHr2Ydmonh2KW5EeYyoPSRn32n50DxbuIKie/wCX6z8qT6eFqUfKxnNOql5mrjrkEZBG4I7Va8XvIApEqQXAdk1qQdMMh1ATpaMTpIoHx7v3Bv71qjMAHjSwmYH2Zzg796J1HT6la8jGDPTo1bh+N0rpuWwdJ1CNQB2Gkt5jjq053mhG4biluqzOgB16yuNQPwxiRG+Sc+hivRJeUj4lPzFB8TYJYsYKxGOmftDruciufiklL4uBzJbjsKLXMECk5nJ2PeB7TvFaPx6QMkeZc6TjzCOmanM+HmPLq3PljMDHmGwkD/BXLM6pKhCBIIG+QTv6x6112oeHceP1OYnk16X9mME4C27rdtvcUrIIVjoeR/8ARD5XOZmJ9cCL3rt5WwuoCBAACxB8wzqmdOJOAfer8rBAYGd5AIjcDbp8qOriyVOjqxdrcUnjb8wLQkAkgGdzCz2mCf8Aqu3eJ4g4FoDAMzOScjOMfrW17lmpy2tgCQYWRsAJkHcgAdo6bmrcDy/wzqLs+CMydyDiSe1Ub2L8DfuNPiJoiIgyDMzv2x9etY805n4RURM5b0SQCce9MKW3eVC47tcJM4UAkQo7985oWXU41DkJheNSvJx27++TnF8xYXRbQJMA+do1T0WrHmX8u4+nKuUUfeMgD6zQb8qusi22a2VUABoOtYP2T7RWy8oJMO3k1u8AmSThc+lB/q26Xv8A57Qyl06St/fff/f07h3LuK8W2r7E7jsRgipWXLuBNpng/wAtoIByQev6VKPDVp+LkUy6db0ce/sNn3NYcX8Dexrd9zQZ4q27G1MsN1g9IO8e1dGTSW75BKLd0uBAKfcNZ0KBM1deBtgzpqnEWQnnURHxAYBXrgdt/lS3gNKwcI6TWlT8Fe1SHUZJmTqOSRMgiACPLtg5zhjdvBRJ+UZn2pXzDmJjTAAYxkmdJ3mNu3XeqhjnP+1G5ZIx5Z0cPxDaWF4EeUr0nGZAXbJx7bVtZutbDB21sSYgCF65IAkyTPyrK3zUnbw8GOv0gxWfjKT8QJPqOuaYx9JJv41QGfUxr4S9ccSCNpBzXa3XhGPYe5/anZThDli0YyfAoXlpH/0aMjEjGYAOrpJ/tWljgirhi5OIgznBicx17fqabLwR6n6VoODXuaXefEuA+jKwGs7llW+JQY7iaYjgh3MVp/4q9vxq5dXDtZlYJin/AMZN9K42wO8/nXbdlVyqgdMCKZHhFnr9aICiI6dqHLq4/lRpYJPlimoGggkEjMgb7Y61e6oBgSSNyfyFB8WrnTo9ZzA2x67/AK+lNXrhe4FLTKhrZW24lem4GCPcbg1zi7aqsAZOJ3996SWlu+IC2ARkgwRH/ExudjOKZm+xAVox1G59xGPrSqwz1LzVh3ONfMpJMSZIEbRgVxhiseI4y3b+N1XDN5iB5VIDHPQFl/qFa6xMSJGY9D/0adilFUhZ292BpwTDHiGMYGBA6CD+PXrRpXM5/Q+9dqVqT1cmYxUeAnl6oyxpGqAHBGZ3+Y7VneUWyfCIVsSp2zsQs+nSsRdZJK+hiMmOnzrS9f1mdMETnuOnz9K5/gS8Tfgb8VaNuTFi0zAEmSvbEGD+MVZkB3E/3ofiuL0ETsZ239IH1ztiqJxy6WbzQD6dTtv09f2p6OLStlsKSypvd7h3CXdDgSdLSIJkTiNzjrt3prSG05ZdUQZxnoDAJ396ItcRcXsZz5icjpB6fTNI9Rgev4RrDmWncI5nwHi6GGkMjFgWWfsMAPTzFW//AJHpQN3lfEnSRxMOAwPlwdQWI7QVJnO9NbXFqVDagO8nY9QaEfi3mVIInAIjHuNqWhjlPZDEsqjyacos3VVvGcudR0yACFGM6cGTqPTBUHINHVhwvFB5wQw3B/Mdx61a9xAXrnoOprOl3Vbl6lVgPOr95NL2gWVQ5dREGFlZOW3EAKJM+kHE8XxQZJtIdTAMqkeVNQDNLNJgEnA6RGaJXjmBMqCOkYj3k5HqPpXfEbSjkidzA+w0DOemGP8AxrU8cof3IkckZcB9Sqwe/wBP71KGWEvua83w/G2//MdRbfWBJbSdJBZVP25mGX7MeVvn6VtzWIsLMwJ/vP5mnZQUqvyJGTjdeZpVbrwCf8npVqxvGSB2yf0H6/IVc5aVZgVc25Ml1YYGOoVmQH+gifasW4AEfB9B1iM96d1KDj6iUFsZnhU+TyXEcOFZlNtyMRE7RJyTkyJj2zTHlvL1fz6SuT1/3E4npOfnTyuJ+/50WfXTlGlt8wEOjhGVvf8AYztWAuRv3Na1KlJttu2OJJcCe7/EtlXuKxI8NwjGJGVJkBZJGpWTaZHbNajn9ggkMxAMEhGgZjJK9z8+k0TxnLrV1dLoCPoR5tWCMiSJPerjgrcFfDSDuNIM/wDKdz6moXsaWLodVZTKsAQe4Ikb1eq20CgBQABgACAB6AVYmqKOHcfP9K7VR3+lcu3Aok1EQE420AZHWhqveuljJx2FUrr4YyjBKRz8jTk2iUJxHBsxQi9cTSRIXRDf8pQn8aDu8503bikeVV8vdnESB/UBU4XnS+GjXTDNMhQYADFZPYbUZwsGsiTC+J5alz/2S8BgCQJGqJIgCDjB9TQb/wAO2isan2YT5Zhm1kDy4z2q3H85CsAhBjXqJB0+VSSARuZA2mrW+dpDagw0kL8J8zRJ0jfFU8afkWstcMaCpS9udWR9onyhpCkgAiROMe1Qc5tSBLSSB8JwSYGqRid/bNXTM6l3GFcdoE0AnOrJBIYwAD8JEgmPLjOcYqPzq0FDSSDOApJGkwZHSPWo0y9Ue4ZesFyAhR43AeJEdYzvGKHbhr43PboB9nP2e/6VReY2mcICdUkAwRkCYDd4rHjuJYXktqVWRIZ5bUZjSM4NYj4qdWvQkvDe+/qHNcVQFb7uewA3JOwFdTikmA6k4+1JzgfkfpQT8wsMzS3wgycgEAwdvignbO+K04HwrksikaTGZEEZ2P8Ayq2pXZqLhVWE8WGCMUALwdOBv03j8TS5+OuqdKo1zAMvCsSxaFIVQB8Bz0kT6t6lRotOvIUni7p0/wAkEkKTBnSCwBHqRJnpinAsQCYAHy/IUG/AJ4ovBR4iiJyMTP2WH96LdixljJ+g+n70FrLq247m24UVotOGS5Y0MDpe3pOYMFYMEbb9KF/sPrimPD2yoVZmFA+lA6xrZBOn82TgrGi2iE6tCquo7nSAJPvFStqlIjYQ+5qjNAk1d9zQ10ywHQb++Ip6UtMbMHS5Pp+dDcwvNbtlkUM0qApJAJZguTBI33ompScpOXJpCWxzxp0vYcPqICqQRBuFVkkjoBqPwgmJOKi/xEpH/ruDbfSN9Pdumrzfd0madVC3rVF2gTl/HC7qhWXSY80fofwORRS9ff8Az9a4CTUAzNUUAcz5n4TIIkbufurIE/U1nx3MmW7oBtKNIMuSJk9Iq1zlC3GdrhJLGFgkQoEAevepwHLCrBrhV4RVGJ+EmDn0ilmsrb7P6fbn9R2LwKK82l6368ccGNjmzm6FhCpdkgE6xHUjtWi80Y+VVBcu6qJgALuWNV/0gjzKwFwXCwbppJ+Fu+Kn+ksIZXAuK7sDErDdDVVmXvy/n6Gm+nfp8+f4+vIXYu3FDG8EAAkFCfng1nyrjzeVtQ0sDt/tYSpz/mKpd4S9cUrcdIJWQgI8oMnJ6nFW4flYt3Q9swsEMCSZ7RNb+O1S2+fPtc8g34WmVvd8UtlXpzxwbcx4h0TUgBYMgggnDMFxB9Z+VLrnP1Kk+FcYaQZwJPYS2Djrj1p2R2roamE6FdvM8/wXFC4xVFcYLebsXKiJz2Oe9EtjfHvTWZ9vzq1MY+qlFU9wE8EZO1seXtcoUaCx1MjO0xuzZk+3T2FDJyGCsMDAg6kDfaLSs7HNevdAdwDQfE8OFEid6Zx9WpOmqAT6fSrR5w8iJGk3PIAwUacgOwYyZzsR867c5ISZ1gw7MoZAR5twROen0pzUpu2A0oWDlHlZdXxG2SdIGEjEDGYP1qt7lBLMfEhS5fTp+0V07zttimpozg+HEBjknI7D+9By5ljVs3DFrdI83e5GCB5vhW2qysjyGcjrJ6Vy5yMkEC4FDLpcBAARqnyjpXsKFv8ACSZWB6bUGHWW/i2Cy6WlsIrHLNLK2qdLXH2iTcx+AxU47l5usNT+QFTp0iZXs24mmjWGHSs6ajNS4dgHCtmhKnIYEBwIIKkIJw2rzHdtqY8BwvhqQW1FmLExEk+lE1K1ZVIlL+K4K4xbRc0BnDGBnCBIziMA/hTCl1/hbxuEpd0oSCRgmPIDGpTGFf8ArrMuDceQfh+V3lAHjnSFgAA7j4TJOw/HY4AojhuBugy94sOwkSNMHY7lob02GKy4bg+J1L4t0MomQuJOpiMhQfhKjcbbdaL4m69tCwU3YE6RAc+xMA/h86ykuTbb4tGicpt3GDN4h0MNMXbi+Y9SVbsRiniJH70rtvPDz5hMGCCpEmcgifT5VT/UH0xj361ycs9U2xhS0JJjW7fVfiMVKRQTnJ9a5QtRXivseqbc4JjJgE/5tQ9mw+kSrTucHc71pdtFm+AuoZS6CPMAHjDEAw2kxPSutb4iYRfDAU6VUp4YHhmBtJfxCOgAC/UmbM9VU9ux0MXTqcdWqjngN91v6T+1TwG+639J/arXf/JckjUghyFm3P8A89AOTAJF0/4Kljh78wGdVN1iX1IxKEXCNKkEASbfr6ACg+JvWl+nv6hPwiq9SK+C33W/pP7VXwHn4G+hqttOKGE8oVDAAQjVpMz5vi1naIwM9CSbN9uGcMW8SZWCocrIMHJAO/XttVLJf5WR9Il+dGPgt91v6TXfAb7rf0n9q6LHEKXdQ2fsBkMxZgEswydQUfXBFU4ezxOpGcOYZsalUBSEILaSZ2bAn5Cp4j/xfoT8Iv8ANHfBb7rfQ13wG+639J/atOLs3/FuNakDTInTpYhCAIPmnVp3IED1qhTioJBeBrKhvDLEjRpDxjP8wwpGCBIq3kq/hfoRdKnXxIr4Lfdb+k13wG+639J/asuHTiZxIDXCzH+WxIi2o1QQFwGmAdozgk25w108OwLObhEwNII/2qQIjG89d6kclp/CyS6RJr40DeC33W/pNVZSMEEe4IqzWOJVmdAQSfhJVgYsEAsTBJ1hBuOu4zXGFwBfFJLebcAGJESFJA+pq4zt1TQPL06hHUpJ8Faodj7/AKz+tXqqjJ7/AOf58q2LFqyv3wpWZzP4KW/IVrWd6wrxrVWgyNQBg9xPWoWLF/iXh9JLMywXwUeYQkEgBcrjcSMimxAI7g0KeWWc/wApMzI0jSdRDElYgklVMnPlFFgRUI6BTwQ6E1hd4Zh6j0/amDNAk7CpqHcUePUzi+QTwRa4FJphwKkW1B3A/DpPrEVYWkmYFaah3FXnzrJSSKxYXA7UrznH8nuvdd1NtQzJA1ny6Qw8UAJHiCRCmZ6tEAW4PlnEJw5S3cRH1MQQxZRps+GMuhPmuqLjY+02W3ZfYPpH7/t+dc8Ffuj6UJwFi4urxGDS50nrp+zqwMxExR1XdGWkYPwinbHtWDcGehB/CjqlFjnyR4YOWKD8gSzwf3voP1rVeFUdJ9zWXNXItkJOtoCAYJO8T0EAzkYnIpbe466QwF20sAbMpIGBJLfOMZ7jesyyTk7bNRxRS2Qxu8L5oGJBP0j96g4LuZyMUNyzgrVpgber+ZqJZ2LMSTqGWJMYMAYGKakVbzZNOmzPhQu6F/NmgAZkmfp/gpYpijOaPLAdhn3mhAMSaXYHI7kRh1qVGNSqMHsOWXhqcsQJCxJ9Wph46/eX6ivKeO3f8BUN4/4BRdY9HLSoZ8bZY3mZHAV1VGOofD5ySufiGw//AGT0oWyeIQABhC20VVDJHwKDu3mYHUYOkYGTMVZRgV2KC8Sbu2v3G11kkq0pmQ4S5pMnzSTi4oYzdVo1CPsg9hIrYniCxl9I8oGl1IAlJgsZYxrMsB865FSKrwV3fqX+Nk/yonFpfAIS6zGSBLoAFCjSTEGS0yQfkRir3fH8zLcyQQBqQgYt5AkS3/s3Me01SKkVfhLu/Ur8ZL/FehLbcRqty3lHxEumZ1djuJURnbfqSLKP4F1HuF2ZBE3FB1G2AwBAhfNPT60PFSKtYkvN+pT6uT/Kve5n4V5VIttpBYYm0HEKRJ0QqidO2ogKMGSKO5fdu+MxuNFuGABdTnUNMQfuz0Hr3IsVIqo4lF3b9SS6uUlWlD/x1+8v1FLeaOCywQcHY+ooKK7FHbsXlO1RK51+R/Su1w7j51kwdqVKlQhKlSpUIcdZBHes/wDxl7H6n961qVTSfJpSa4Yr5vxC2FVihZSwVoZgVB2IEEHPcrvgkwCJy3mwe8ts2tJnSx8TWAxV3ULKjUum2SWxBIEHJDu5YViCyqSuVJAJB9J2qlngraEFLaKVBClVAgEyQIGATmKmmPY14kq5FNj+JeHa2twyAyyYQsAQrFhKrB06LgPqhp6BQ44C1n+WmYnyjMLoHT7pK+xiiKvYy3ZV9jVq4+x9jXahklC8z4zwrZeNWUEZ3dwo+FWPXoDRVVuIGEMAR2IkfQ1CxPe57w7YbV5SSPKw+E6GKkRIBYKf+UEZong+HsXE1KnlkgTIPlJHeY3+RrWzyiykhbYgkEjJEqZGD6gfQdhRaqBsI6/M1ZDK5YGkKMADEdI2j2xVrF2Vk7j4h2I3rSqNaAa3j42Kt6gRH5mpyqKoS8S51HNYkzT3+I+ERApVQCZmPSP3NIqxNUxbLFxlRKlSpWQ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317625"/>
            <a:ext cx="471487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8901</TotalTime>
  <Words>205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Egypt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cglaub</dc:creator>
  <cp:lastModifiedBy>cglaub</cp:lastModifiedBy>
  <cp:revision>863</cp:revision>
  <dcterms:created xsi:type="dcterms:W3CDTF">2014-10-21T16:47:42Z</dcterms:created>
  <dcterms:modified xsi:type="dcterms:W3CDTF">2017-01-23T17:35:31Z</dcterms:modified>
</cp:coreProperties>
</file>