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28.31858" units="1/cm"/>
          <inkml:channelProperty channel="Y" name="resolution" value="28.36565" units="1/cm"/>
        </inkml:channelProperties>
      </inkml:inkSource>
      <inkml:timestamp xml:id="ts0" timeString="2016-01-20T17:09:24.2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2520 694,'0'20,"0"-20,0 20,0 0,0 0,20 39,-20-19,20 0,0-1,-20 1,0 0,20 19,-1-19,1 0,-20 19,0-19,0-1,0 1,0 0,0 19,0 1,20-1,-20 1,0 19,0-19,0-1,0 1,0-1,0 21,0-40,0 39,0-20,0-19,0-20,0 20,0-21,0 1,0 0,0 20,20-40,-20 40,0-40,0 39,0-19,20 0,0 0,-20 19,0-19,0 0,19 0,-19 0,20 0,-20-20,0 19,20 1,-20-20,40 0,-20 20,19 0,21-20,-1 0,21 0,-1 20,20-20,1 0,-1 20,0-20,-20 0,40 0,-39 0,-1 0,20 0,-39 20,19-20,1 0,39 19,-40-19,1 0,58 0,-58 0,39 0,0 0,-40 0,1 0,-1 0,0-19,-19 19,0 0,-1-20,-19 0,19 20,1-20,-21 0,41 20,-21 0,1 0,19-20,-19 20,59-20,-20 20,20-19,-39-1,19 0,-20 0,20 0,-19 0,-1 1,40-21,-59 20,-21-20,21 40,-20 0,19-19,-19 19,-20 0,19 0,1 0,0 0,19-20,-19 20,19 0,-19 0,20 0,-1 0,1 0,-1 0,-19 0,20 0,-1 0,-19 0,-20 0,39 0,-39 0,20 0,-21 0,41 0,-40 0,0 0,0 0,-1 0,21-20,-40 20,20 0,0 0,-20 0,20 0,-1 0,-19-20,0 20,0 0,0-20,0 20,20-20,-20 0,0 20,20-19,-20 19,0-40,20 40,-20-20,0-20,0 1,0 19,0-20,0 1,0-1,0 0,0-19,0 19,0-20,0 21,0-21,0 40,0-39,-20 19,20 20,0 0,-20-19,20 19,0 0,-20-20,20 1,0 19,0-20,-19 0,19 21,0-21,0 0,-20 1,20 19,0-20,0 20,0-20,-20 21,0-1,20 0,0-20,0 20,0 1,-20-1,20 0,0 0,0 20,0 0,0-20,-20 20,1 0,19-20,-20 20,-40-19,20 19,-19 0,-1 0,-19 0,-40 0,20 0,-20 0,-20 0,0 0,40 19,-20 1,0-20,39 0,1 0,19 0,1 0,-21 0,-19 0,20 0,-1 0,-39 20,20-20,-40 0,-20 0,40 0,-20 0,1 0,38 0,1 0,20 0,-20 0,39 0,0 0,-39 0,0 0,20 0,-40 0,-20 0,-20 0,20 0,40 0,-20 0,0 0,39-20,21 20,19 0,-19 0,39 0,0 0,-40 0,40 0,-19 0,-1 0,0 0,-39 0,-20 0,0 0,39 0,-19 0,19 0,1 20,-1 0,40-20,-19 0,39 0,-20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C68-4D31-485F-99C9-1099EE94E436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74D6-53BF-4B51-A750-201D8C1921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C68-4D31-485F-99C9-1099EE94E436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74D6-53BF-4B51-A750-201D8C19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C68-4D31-485F-99C9-1099EE94E436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74D6-53BF-4B51-A750-201D8C19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C68-4D31-485F-99C9-1099EE94E436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74D6-53BF-4B51-A750-201D8C19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C68-4D31-485F-99C9-1099EE94E436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CE74D6-53BF-4B51-A750-201D8C19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C68-4D31-485F-99C9-1099EE94E436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74D6-53BF-4B51-A750-201D8C19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C68-4D31-485F-99C9-1099EE94E436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74D6-53BF-4B51-A750-201D8C19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C68-4D31-485F-99C9-1099EE94E436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74D6-53BF-4B51-A750-201D8C19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C68-4D31-485F-99C9-1099EE94E436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74D6-53BF-4B51-A750-201D8C19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C68-4D31-485F-99C9-1099EE94E436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74D6-53BF-4B51-A750-201D8C19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3FC68-4D31-485F-99C9-1099EE94E436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E74D6-53BF-4B51-A750-201D8C19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1A3FC68-4D31-485F-99C9-1099EE94E436}" type="datetimeFigureOut">
              <a:rPr lang="en-US" smtClean="0"/>
              <a:pPr/>
              <a:t>3/2/2017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CE74D6-53BF-4B51-A750-201D8C1921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source=images&amp;cd=&amp;cad=rja&amp;uact=8&amp;ved=0CAcQjRw&amp;url=http://www.indian-ed.org/about-sti/us-constitution/&amp;ei=LA3BVMKuEoLqggSc3IL4BQ&amp;bvm=bv.83829542,d.eXY&amp;psig=AFQjCNHhLdP4vA4ExflmPJMQxVmCpbFT7Q&amp;ust=142202435992057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NEW STATE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dirty="0" smtClean="0"/>
              <a:t>stock- a share of a company and the money it makes</a:t>
            </a:r>
          </a:p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stock market exchange-set up- called the Buttonwood Agreement</a:t>
            </a:r>
            <a:endParaRPr lang="en-US" dirty="0"/>
          </a:p>
        </p:txBody>
      </p:sp>
      <p:pic>
        <p:nvPicPr>
          <p:cNvPr id="2050" name="Picture 2" descr="http://blogs-images.forbes.com/chriswright/files/2014/11/stock-market-quot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00400"/>
            <a:ext cx="3792740" cy="2651125"/>
          </a:xfrm>
          <a:prstGeom prst="rect">
            <a:avLst/>
          </a:prstGeom>
          <a:noFill/>
        </p:spPr>
      </p:pic>
      <p:pic>
        <p:nvPicPr>
          <p:cNvPr id="2052" name="Picture 4" descr="http://seriouslymen.com/wp-content/uploads/2014/05/stock-mark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3905250" cy="29908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62684" y="609600"/>
            <a:ext cx="887133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/>
                <a:solidFill>
                  <a:schemeClr val="accent3"/>
                </a:solidFill>
                <a:effectLst/>
              </a:rPr>
              <a:t>The End</a:t>
            </a:r>
          </a:p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</a:rPr>
              <a:t>Test to Follow!!</a:t>
            </a:r>
            <a:endParaRPr lang="en-US" sz="9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dirty="0" smtClean="0"/>
              <a:t>13 colonies became 13 independent states</a:t>
            </a:r>
          </a:p>
          <a:p>
            <a:r>
              <a:rPr lang="en-US" dirty="0" smtClean="0"/>
              <a:t>Each state was to create a government</a:t>
            </a:r>
          </a:p>
          <a:p>
            <a:r>
              <a:rPr lang="en-US" dirty="0" smtClean="0"/>
              <a:t>convention- a formal meeting held for a special purpose</a:t>
            </a:r>
          </a:p>
          <a:p>
            <a:r>
              <a:rPr lang="en-US" dirty="0" smtClean="0"/>
              <a:t>1777-Kingston was NY’s capital</a:t>
            </a:r>
          </a:p>
          <a:p>
            <a:r>
              <a:rPr lang="en-US" dirty="0" smtClean="0"/>
              <a:t>Capital-the place where government leaders meet</a:t>
            </a:r>
          </a:p>
          <a:p>
            <a:r>
              <a:rPr lang="en-US" dirty="0" smtClean="0"/>
              <a:t>Representatives- people elected to speak or vote for others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dirty="0" smtClean="0"/>
              <a:t>Constitution-plans of government</a:t>
            </a:r>
          </a:p>
          <a:p>
            <a:endParaRPr lang="en-US" dirty="0" smtClean="0"/>
          </a:p>
          <a:p>
            <a:r>
              <a:rPr lang="en-US" dirty="0" smtClean="0"/>
              <a:t>1797-capital was moved from Kingston to Albany </a:t>
            </a:r>
          </a:p>
          <a:p>
            <a:endParaRPr lang="en-US" dirty="0" smtClean="0"/>
          </a:p>
          <a:p>
            <a:r>
              <a:rPr lang="en-US" dirty="0" smtClean="0"/>
              <a:t>Nation-the people of an area who live under 1 government and share a history and culture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218" name="AutoShape 2" descr="data:image/jpeg;base64,/9j/4AAQSkZJRgABAQAAAQABAAD/2wCEAAkGBxMTEhUUExQVFhUXGBwbGRgXGBgcHBocIB0YFxscGBwYHCggHBolHBgXIjEiJSorLi4uGB8zODMsNygtLisBCgoKDg0OGhAQGy0kHyQsLCwsLCwsLCwsLCwsLCwsLCwsLCwsLCwsLCwsLCwsLCwsLCwsLCwsLCwsLCwsLCwsLP/AABEIALcBFAMBIgACEQEDEQH/xAAbAAACAwEBAQAAAAAAAAAAAAADBAACBQEGB//EAD8QAAEDAgQDBQUHAwMDBQAAAAECAxEAIQQSMUEFUWETInGBkQYyQqGxFCNSYsHR8BUzcoLh8QdDkiRTY6LS/8QAGQEBAQEBAQEAAAAAAAAAAAAAAQACAwQF/8QAKBEBAQEAAgEDBAEEAwAAAAAAAAERAiESMUFRAxNxgWEikfDxMkKx/9oADAMBAAIRAxEAPwDyxw0RVm8LFbTeGB11rpwSUiSa+P8AcfW8WW2zG1ESgVoMthQkTHhXfsqYv4+FZvJqRnqbFDQyDNabeHCkhQunajJwyRbLHWj7mHx1jHD8qsMIa3xg0naiN4Mcqr9VTgy8NhIF6KhkTpFaKsLsbCudglMwquflrWMx1nl61ZODB2rRbiNJ8aYw7RI0iq8qsZKuHJPMUL+kJ1EVvqw4OtT7IBEfKjzqyPPnAAWg0RrAG97Vut4Q8pohwNpvV5VdPOOYSNKVXgpr0gwWpMedDXgxrIpnOjI8u5ww7Uo7glDavVuIvAoLmHB6V1n1bGbwleSVhjyFAVh4NhXsHMEg70o9gwNBNdJ9asX6UeVW0eVUS1XpXcOAKVWx0rX3WftsFbRofZGtlWHEwKGrBGtT6jN4MhTVUWzWkvCnlQl4fyrXmzeDNU1QXMKDqK01Yeqqw1bnNi8GOrAjrVBgx1rWVh1VVWHVyrc+pflj7c+Gb2IqpbrRUweVDLJp814s0sCpT/YVK19xnw/h9dSyD4V53inE0IcGdDn2cf8AcAlKj1/IPn4V6B9oFJB0Iv19NqO0kkEQCCI6Ryr5XGyer6VlvoFhVIWgLbKVIOigbW18KxzxRlb3Zuy2IBRmBAd6gn4Ry3pD2dbLGKcwaz92o9ohP4t48I1G+Xxr2eO4a1iElDqQpPI/UHUGtWceN/hicrygSkg7gCPlzrMwvGWVvFtKwkptlUCFLPMZhpyjWkfZHDFGIewTiiUtKztg/Em0DwAymOZPKvRe0Hs81ikFKhCwO4uLg/qOlZvHjxuX+587ZsEDViqCYGm53tVG8K8q6VoQdklGYeCjmBJ8IrI9kuMO51YTE2eR7qj8aR13MaHceBr1qk89t/3rHLjeNwzl5Rirx60KAfbyR8ae82fOJT/qA8a0G2ErAIIIImRBnwqnDuNMOuKbQ4CtPwmQSOaZ1HUU3/Tm1EnKnrbU9edHKfwZQV4bLYX9KTcWtalNtLDakpSSopzTmKgAATp3TNI8K4q6nHLZeZUkPQWjKbIQCL353gX71O+1ClYdxvGJSVIQCh5I1yKIhX+lXyJrc4WVm89hbA8WcbeGHxSU51CW3ETkc5iDJSrpW0nFAfCazMcy3iThlNkKyuJdzDZICvmTAjx5U7hsWy6pSULSooMEAjUa2mbVnlPeQy/IiscnZJpc41WySKeGH5ik14xoOdkVpC4nLIm+kDyrPbXTPxmNUSEJEqInWAALXMdaRdxzzYlbJKeaFBRHlAPpWxxXhilZXGjDiJjNooHVKo0mBfYiowpaoAbUj8WYpgeEG9amDWZw3iTLoKm1BUa8x4g3FZ2N4+lDvfSoMx/cju5upFwBzpzj/soHCXGT2b4+IaK/KobjrXPZviAdC2H0BD7dloOihzA5dK3JxzZ/pm2+lXTiUKGYGRsRcVFvTfKaBwDANJxDqmf7CkpMAWSuTIAOnh1rdU62V9mCCqJgagaXosy9NS7Hn3pVYJ9aoMCedekXhuVLhpCiQlaSRYgEGPGqVPPrwwGooC2uQrfxWFCAVbASZpPDJzJkjW4HIbVqUMZTR3rLfUuMyW8yeh70cwK9QUSVJjTfx2rDZcDK+xXZJJLajpH4T1FdONY5FMKA4nMk2+YPI1FNEaincHh4UtQEBapA8onzplTNpNat76Zk6YqkCuZbVoIW2ucpBI5UN3D06MIqSKApqnFYI86ovDmtSs2M8sVKZ7Idala8mcfU0MTc+VHQ2ANKOGtqpvFeF6teL9vWC2pjGIHeaVCuqSbfqP8AVXssIUrSlafdUAR4GqcS4el9lbStFJjw5HyMHyrA/wCnWOJw62F++wsp8iTHocw8q6X+rh+P/GPTl+QvbVs4Z/D45IMJPZuRukzc+RUPGK9jh1ggHUEAg9OdIcdwQfw7jatCkwTFiLg+RFZn/Tvifa4cMqP3rMpIOuUHuny08qL/AFcN+F6cvyW/6gYYtlnGNe8ysBUbpJkT528FVq8axaVIwyiTkcebkTYhQJGbmJimPa5icG+IklBAH5tvnFB49wkqwAZQO+22jLzzIAiOtjVLsmq+twt7WcICl4d9AIeQ6gDKLqSSAoQLmEyfCa9UlGguCfD9KwfY7iScU2HSQp5IyrT+D/EbBUTO/lFenbTuaLL/AMb7KWeseW9s+CrdaS40YeYJW2Rqeaf5ypn2S4unGMBRAn3XEEaHT0Iv51rs4kLUrKO6DE8yNY6DSec8q8qxhvsnE0hAhrFhXd2C0jMf5+c0zuZ/ZXq6R+xnh2KS3J+w4ldiB/bUbZZ2SbeXhXoPaL2RZeSFtDsX0+44gZTPJUaitLjnChiWFsr+IWP4VfCfI0H2MeW5hG+199BU2rqUKKJ8e7WvLZvuzns87wrjjzjGIYdlGLw6DNh3rHKpIPl6g71OIcKaxmCStAAXkC23B72YCbq1udae9psGG+IYPEJ0cKmXOsjuzz39BWZwdP2fErwDxytKUVtH8SSfcnYa+hFVn/bj+TL7VtezuIW5hWVqBzlAmREmNb/WtLsM2uop3sBaLCgEd/KkTuo7JG3meVcbNrcvQRb3Irxvt9wxSMmNZs60e9HxJ6+E36GveLRQcVhUuIUgjuqBBHQiDWuN8bovcYTbhew/askDOjMkkTBj6zWIngqMVhGnkEoeyApdFlBW4URqM0zWl7AtKTgw2fgcdSJ6LUPrNY+DzYXEqwjyinDvKUtpXibtzsP5vW5Mtk9huyaYTxBZwJeWlWcJ70CJgwop6RNL4v2ZbdAdYJZXEpcbtO4mNRXsl4NKkFJHdjLHTSvH+yuPU04rAO+82T2ajaUajxPL/ajjb3eP+RX4pbAY9TylYTFphxIvydTzFZ3EGFYB1JQVHDud3KokhCtj0Feh9u8D3E4luzuHIVI3QPeH61bi2D+2YdQIgFMt/wCWuY9NvWuk5Tq+19WbL+4w8S09hSXEy8ybrTPeSd1J5jpTKsGzjGJSqUnfdKv0Ipv2GxHb4bKqe0aORQPynyt5UnjeGHCYxtbUhp9WRaBoFQSCPSr3z3i3r+KR4S8sLOHe/uJulX408x1o3FEEOMpJspREczBI/wCKd9rcAezD6B94wcw6pnvD0rntJw1bjQUj30wtHiLx50yy2X5PeWMLinDsjzLiBCiqFBO4gm9a7zVB9n8anEBSlWcTYp/Dzj960cUykCTVyt9L7DjJ6xkLbg0u7Bp4pJEjQ0JbcCTFtTVKqSKOlSuHEOKulHd2kxUreMvqAdtPOrsJoCF11WI2FeR3w4G+VeExPCcczincTh0IUlwmW81yLa6XkE2PxRXsmXJVobRc6b6UfFOKywgd42Biw/MeguesRvWuPLGeU1h+z3EXcWk9oyWkoVCwfiUIMCQDA1PkL3rJxPA8fhnnMVhlNrLiiVtgbEzEHUAk3BBr3XD8IlKco9TqTqSepNz40fLtWpyz0nTNm+rzvCMW7jEJU8wplKVSUqnvqSZEAgEJCr3GwF71vrM1Z90JypUTKjCQNT4DkNSdquUCs8oY8hxX2XeQ79qwKsjnxtmMq+etvI/KtHg3GX8SVMuMLZcSBnUfdA/L+Y3jWNZredUoCECVG19B1V06D/ehtqaaSrMtIi61KIBJ3Kv5aAK1uzKM7EYYAACdAIAGwrO4/wAKxC+zXh3G0LaJUO0TMkgpidhBPP5VpYd9CshQZCjecw2nlrpYxrWZ7RcEafUPtCllAACEJWUiblRNwCfd10jrRxmXtWl+BcQxrilM4hlKCkAl5CgUkToBzMc7DlalMeOIYIqcaUjEsSpSm1JShQklRgp1uTz8Kx3fZVxtU4J/EMqJ7qFKT3hoVEJIyp0EmZ9BWvguD8UIAexTQEyO4FKPoALajXSa6desxns/i2ziV4VS0lKg4HMkz2aUpM5o1UVFI6THOWPaj2bbxiAFEpWm7bg1Sf1GlulHwfB2mlZ5l0+8skJKjsClMJ8BFaBdF0pKc/4SR/zFY3s48lwPEcQadGFfbDljlfBEBI3Xz+R8da28XiltpKGWlPu6nvBIBO61mwJ5CTEVotsBMyoZ1WzGDfUQOQGgrB4dxwXQe4UFRcJjvnMq7RJhSd58Bzh9buJlYjjfE2TmcwAUn/41lR+Un5Uzw/2+wizlczMLHwuiBPiNPOK9Lw/iGeARlNrKKQq9kykHukwbUt7QYXBqCftLbayownOEz5E3AE0zx+Bd+VeGNshsBpxChckgi5USpRsdyTS3tBwhnFNllwgn3kkRKTpmHr50o97IcMQu6EJI2zqA878608MjCsoKWi02NTBA5iSTfUReizO4Z31XjMNiOI4MpZU2MS0SEoXMEA2AJuR5jzrU477IjEoCgrJiEnMl0c+X+I2rWLyJC1LGVN0gXkG2a3PQf7061is6VZQEkGwUdAbSQNDrajyu76HOseU4UjFuZ2MW2mEQFOJIIcHKPmfpetXiGYJAQctwCoAEpHMA25eE13FYoJBbbMQqFrVtNz/ks620o4cbSmypCdSZPqefTqKL8mPm3EeGv4bHJQw+U/aLha4hStwqBBv03r12GZfKQrF9nmR7obkydATO9zYc6y/bV4PM5mwUrw6g5KrEQR3R109K2+G48PIbdX3QpIyg6yQJMfTpXTlbeMtY4zLXeIYZxxkoSpKFKEExMc4G/KvNNYrHtuJacDbiVSA4O7HUivWP8RZHxp3+VzSIeb7y1LSbwDNgLQP186zxuezdmvPcV9nJIdw6uyeGp2X/AJdTSuCdxDpKH0BGWJIMhXIAV6DEPpObKtJInU2tzpJOMaSmJJOswbnn61qcrZlHjJdhbHBVgkGCe8bTHSs5rChRzfCk+RP7CtPiqklIGeCb+IGs8h1rOTjU6EwALAc+Z6nYVrjuC5ruIS5PdCY61KR+1qVfvJGwEVytYzr6Wg9a6+hWRRQAVwcoOk7SaGhFNs/OvI9FZq8DiiEw6JAFpgHclRynWAPM9BREsYy5zN3vBJgGAI93QXPibm12hxJsLylV73gkW1ki1pjxtrRGONMkWV6pUJvltIvJFo1rffw59KLweKiUvZfdEAC4+IyUmDBtbUT0Di8O72YShYzE3UqTA3gnU9T8qUY4uHCVA5Wk2kjvLVMDKBtaxEydNKdw/GWSAcxF4gpOuvLYXPIEHcU9joqjgbkyp8kGQYCsxTaEpUVkpGsxqb9Ks/wsDV90KM5QkqN9AQkEkgA76k3Ogp/DcR7UqyJUUJnvERKhskG58dLRWYnivvOBWZSkhKG20grUQSTY+6mSBmVGhJ2rXYE+zFuVKdWlKEgCY+7FxmMrMyZuqaP/AEUyZecJJJMkKGewSoAyO7AgXG+t6w0JErU+l14hwFxCRKUkRlCbZlgHLJsDeO6CK0sVxdxUpbS4gyAbAmDoQFJsTrJskaye7RZfZa0m+D5TdZIgQCBY6lQJ+Im5UZV1oj+BKnEqzgQBlSRmEiTmMmSQT9JmBSq8e+hNmlKhKZKp94xASAiVTuoxGpjSl8bi8QQo5HGkoHeyhJJmP7alJkJuJVE2NhrVl1NVzg4KFJK1FayCpZAKjG3ICJAiImRe9BXwkd0Z1EJOkCIEZRpYJiwHnJvVMPxs9kVFCyrsytKPiWAADAgECSAM1zypN1an1ZHErjKFKABAvPcamJNrrVEbRNpRFYZm5zOKUFxNh2ihNgeSCddAbyTTWB4HCRnWqYgzBJGuUkjQmCd1EX5DuBwZdShbrYSEXQ3EZTslPhAknUi0DU2GDxAKUJQVESCPd3JUZBPKLSeQqTo4Qi8rcOYEGSAZNlKBSAQSIFuQGlqv/TWUJUo5stlHvGwQLAflEe7prSOJ+15bgReQkpComAJkxOpIuNAJvRcGcQIQGglGg92EpEcjPe5XiCb6UJ1jBFXaPITCiD2aSZgxG9ptr5cyW0cNBhTveXM5uWsAflE/rrQ0KxAUkZEZSokhMDKmLTe6ieQ0oOMxWIzwlsBOYDMSNNSdZ6R59KbUbxGDaj3dVBViRJGnkNhSbuGZhWYWWRMk9IAv0Fv3qq38STIbRBm03GgEmdfeNtgBXHcI8ZWoJUsK+7SSMqds8CJVBJgnp1o7K/8AS2gSYJJIVcmxiJF+VJ4jClGVtkEWjMTISOk6E8+h1phScToMvd3JBK7aEACBJ0B2F70sjgzmsJEqJUZuY92Tl0O/LQDerFrrHDmmygEyqDEk96+ZRje+9AbeZUvs0ichJ3jMZm+6hfwquK4S/M505lohcGB0SkxITc6EGw3M0NHCHRlGZKEouAn4jEDPbQHlyFZsMc4jh2Dlby94xYSTA7unmRPU1XiuGZCZXACU5YuLHYR5V3C8OcaWtRVnKgLq1JE8h3ROw260m/wRTi+0U5K5BEzlEAx3Z5n06mn9pGGkrF2wAYg9Be/nHjVcWllqMwkySBMknXfbxsK6xgXUqBWuUpkwPiMRfwMn0pH+mFTq1LCVBRkKNzGwA2A+t6Z+TTAwaHBdtMRbebyfnvQ3MIm/dGxNuWlWPDiRC130tIhPIXtaBQ2uFGMq3DGthHevcmfC3Stfsfoo482pREBSgDtMDlP6Vldmlayu2UHugA7b6VqOcJAsFq2nTznxOtB/o6dM6jPh/L1qWM3SLeJQdBbw+dSmV8JRNyqf8q5T0u3t8ldZJqI0orKAa89dNLM8PaSe62kHSYvFzEna59TRF4BpcFTaCREEpE2BA25EjzphaQDB+Qk/KhLxSBlynMTcBNyRz6DrV2uhEYBoISgNthKTKUhIgHSQOcWoreEQFZw2nNOsCdt/IegqrJCphQsYte/WnG7VdjoRC4i0URS6A+oJBUogAC5pdvHJKZ0A1zWjx2mnsNDarB2kkYgRMwOtvWf5eqp4i0SIWDOn82Gl+oo041A5S+Iw3aLClqJQkCG/hKvxK/FFoGg1vaBPcQQBOYHXS+lj87VzDcRQoEkhN9yPHeOvpWtZw4GwSVQJMAmLkDT6mihEUoeINpCe8DmsIIvz8utBfx6VSELQVaDvDU6VInxJ19tsuhSlZQe0bOW43LZABBGonUcjVMFxU9ksrCw6kBZSgychvmA0UkQoeKY1IrjzKdE4sjNYpVlWkz3dIB56Guw0pSA5KlJuFNtqRvGQXJyqOoJi1MVWRxpQMvIISchBBQQELsFGPzWME2g0RzHy82vRsLU3INwuCBmGwUbRf4DvZZzCNDKkNrUmCJKXFJCTbLB1SNhoInlXE4FBIAw5hQCSVAk5R8Sp1XaxNwPGKk2OG8Q7VGYC5zQJmY8BbkeRtRsFiQ42hZEZkhRHIkTHlpWTh/u8xawy5UZMZUDS2+uk736Udl1wABLBSBaElOuumaImpYecJBtVg5NKuPOR3WVE2jMUgSecEm2/hSqsetJyKaJVlknMgAAak3sKMTVtQy/FqwzxVwjOGiEAcxKjMAJ3jeYvtRGi+VAqCQgwSM1xbTS96tONVZoS6zCrFQbNmZ1JEctKqhOJKblsHQxJ8/8AahYeWKCE2mKzBh8UkAdog3vmBJM9aO4y+QO8gAGSAFAnlJB/5qwiPEHSllotFAdbfgwtE3vlPlAnlQgh2PfAgQBB9TeTVhHWiNaWfFUWXbjOj/wP70spl02K+7FzGp6XsK1IFXQdaXU5yprE4IqTClqi2kUk7w2YBUsjx/atSQWhFRrtE/po/Er1NStB61CCasi2ldbBiuIFca26sLM5VBMiCYn0Eis0Nt5gcylRbMCAkQJAAMzbx3vczqLsmQY5m1h0nelEFaWwhpJ3udQJ1JOqt5j1rUZpXDLaOZKgvWIIJm5kkAW08TyrRYxTICIKu5Md1Vtifd8b9TQ2nHBo2b6zqTrdROm3nThxDoQruDPsJ10/eqoi9xBtwZSh5V5Bym3IgjxEHX0rqG0LRlShSe9btMwvB2mTbbS9OYgryRHeIuZgDmTfSlMBw5xKwtRbO4N7CAbbQTedo3maPVHWOEtAZVISo81AEnqfn4UVOBbF+zR6Dx+tZuJSsFTxWCIGUJSo89hBVt0omCxy1HvKA7pOXKRHLMVH9tOVF1NVCE/hTbQQLVVWHST7qT/pFZLQnvrdTnkiLEJ0NrxIG5kVTBvJbkfakiCdMsdSokwVWPhNWFuBkWGVJjSwt4WtVltTOXu8yAJ+lJZxEnFi+h+7jytfUfKhZG7Ti1HYQtHj1nSqcRrbwyQkZQIA0qylX51hrxaezSBiFwqUhUIk3gkW0HOuB1pCgkvrMCLZQEk25ap1vpvekPQBJrgRNY7DrUBCHnIGa866kyrLtznauNPIkDO8sqsFSoJgmdRpE73McqcTZSI3oIxbebJnGcz3fCst9LexeP4rLKiNYE7Hfw6UwpLSrFlc8sirdAQY8pqxNNRHSgZUpJMATqeZ0vzpAtNzJYe15Gx1n3vpQMY2MqcmHUq4sqQBfW51GvPSrAedcE6gUD7UndSfUUu1g0AyMKQZ1+72vPvTrQjhlEZEsISpQJmBCRMC8akAcvlWfFrTinkjceori8WhFypMa6/tSKcIsC7DWbQe6QAAABMTQG8OuCFsIum+XLKjPKRa25qwtFWPaOi0+opfEcWbDZXJImBAmT5aDxpHALcVmKW0ATrIA/0wkyOs1YIfFpbSLkxmNyZm8UgpiOKZSO6YJEmDCZvMxpXVY1s7nQm4IiDG4pxp8KSQogkC8aUu6oKlKojcGKOmuyZx6MwACr6EgxHOf0obuOTtP/ir9qdViUpIEjpeuOOpjb1rXQ7Z39RTGijt7ppdPE7f21zPLbmaaOMbmyhbrvyoDzyD8SYHUfOtz8M1U42fhV6D9TUpdWPbBgmPI1Kco2PbLdtahDERWW04SbmnW3Ada5V0w2l+baVUtKvDkWsAlNvUTNcEVx3F5TAQtX+IH6miaKq6hQup5Vp2SBpvA22pRGVRzh1wEpvcSBF7HTamC4TKgyqSLTlk+Mm1VGIUER2YLlyEykDnG/r09FKHFtrSMzigJEAqTJA52k3B15VdzENZTJcWFCPiUSBt3Ra/zqIdeEShNpuSBPIDLOUetX++JnuDkJnxm3050WrFMGUKKfulkzqc0DUzmVvemmW5CirDpvEAhExe6iT/ACd9aC2w5JUHUxsAiQPDvXo5w6ycxfKQJsAkADrM+tGoA4RxJJQ2mM2kJkjYCBbl0B8TWkQ5qGWtPxjrHw8ooDWFby5TiFG15UkG8np+9qs6tpIu64QAAAlVrcjp433HSt4yHiWHlAN5WQCbjMbixIEDQ70fDJdEZkNeIJ66WpZt3Dqt2igT3YzgEgzbuc5P8Ndd+zzlJWbGTncgdBe5PIftRhOpw7ubNDQECYKpJ2BMe70HPfex7YKJ+4gCYki5m6u7/L0oz9nv76cqJClFwhM2EDNciQaqj7KQn+4op+L72SdzKd/0jaK0y03EulBB7KMveJKgB6DSPCqIQ93VJcbyAd0QRPMwIkcuXWlkqwqwZSrzC+pvF58b6URpnDpulK4IgH702BkxyE+E1I4lD2UnO2NSTlMAR1V50NhDkAqfGk3bA876ClnF4cAJUhUKOUApXEzIAB3nejMrSFLAYIEROWSq+g6dD8t5L5z2edT9ifeKQmwOw62+XOqLGUrcU/8AASEkJhHh1kaGoh9G2GVpPuIHXc61ZT4Ce5h9ROU5Rcc9ta10CTThSJL4SpQJShRTA0gqMT+lXwjTajZ9SlZYJSoXi06Udp90lE4dIPxKzJsdLC9oqYhx8qEISExJGe5PI90wN7f8iBxfC1FUhxWkXuesWseVAVwsBBT2jlxFzO4J23/Wme0egWbmO8cxid4hOlKI7VeVUoSATIEmYkAT6G1ZrQX9OSPjcMfnV+lqA7gUEmZO91KP66Uwe0IkONhM6hJM+p50jmMkqfG5skAQPUwP0o7aHRgWyboSfECrO4RpUkoRPPKPnSGIW2qQXlwI2SAekZZI8bUti3kFMZ3FGdE79LC4+V6ZKDj+DaInKkjawi8f7VmOsImAlMdAKrjEAAGHVEbDMIm/KhdmkDMpLg6kq/U/pSlXcOk2ygeAFUcaSRECAdunOuKaEkFpZEfiJ1G8mxpdzCAEHIuB8O3iTmrUgtNdsOlSkUs8mgB1IrtODXoGQaaSmNaVaVTGe9csdNNodowININqvXFuDeY6T9BrQjalhYlKhFxOvQ+B60m4xmVmS5lkEHLlnwTM9f5oFSm4P3RVH5T8gaqopiE4c/8AikfU/wAvSBUrSVwp9U6xmQIHUwIqK7CMxWtWvxKUSBItF4ma6lTogJbSExfQE9IgwK4X3jASgJOaCZMesac/GBUR8MtskKDSiR0UYi+psfLlRAECD9mOafwi19yd9643hngcylpVAJCQki8HmqD58qYaw7qu8XYkXyi3+m9vHX9AO4Z4xP2cpk39z96ZW6oEDskjkSpI+UeGlKvYRJsXlwNgQekEQZ896HilMqORTizoZKkiL6gm+o2/QQyBpIcczEAJIAEKkgE+h+VX7d9NyGgnfvq//HP+ckg2yB/cWqRYJcVeNgEkAafWmMPjGi2QlStCTJJVbUjU9KsTmD4kt4gDINcwOY93QXywJ+lHabdSoklszoJUABMm0a9fpWbw9eGuUhSZF4Dmh6p18epoyksT8ZtqO005f7VVGS+8lUlbd1AWKrAbAQbxrM+VOvKeKkkFIA1Te/iY+VZOZkwAhRJ7osuIJ1JI661QLRmILbqYNld8yOYgyKpasaa8O6VBaltJI0JC4jlBXrc3FVeS8snvBKQYCkwDb4jcySdBpYzsKT/9OojuLJP5XP28NaMnsgFQyoxsEG+umax1P8inRi6UygBT9phMATy5yTqZ86HhilCYTiO6DBUclzvc6mqYPENlMow/eFoCEiP9RjaKO1ilAXYIsZkoA00EE/PlSFhikaHEiTplKJtrNjyNLYnEtp/7q1kq0Sd9sxSLJ01rvauFCSloBREn3QB89f50pgvOwIQmd5X+w1q1YQU2OyUVpcdKjGROcgdO9By31qi0toRZlcgBMHMJm0DMdK0M7pNygDmCSfmI86V4twoumS4ALWiZ5zf6VIqhhu3/AKdQ/wAgm3qr6VbDuKPuspSkiJUQDE8gNDrVsclB7hdAiDt5TzE0riXUAhKsQQeUoERvppQV3XHwTZGXaCYHVVvpSrSSpX9xJITqE3I6nlPhVw4hawFLWpJSYuYOtz6W8Jri2mLkJWqRcZV30ibelakRVTDokdsIncX8r6UBxa/icSLiyssgayRz5U87hkkpKWJm6iQLcxe89aQebM2w6dPy/OlBLQmVHtjpGqe74daXXl7oS73Yk3H7W5yadQJJCW0iCMxtruB4c6ErOCZQnXWQLcqYKzlMN7urJ/KTHO1qlGCnt412jT0qVrRhtGIo7T/Osxpc00m+9c66NFC5q6sRlBy3PypEGKO3B1rGFUPLVfMgDeJ89ao++oD+5lndKRPlmJFBebZCYGk6CT6XiZora0Kt2ZO10mPnoKcGnOH+4B2hTbQhIMk9ZMz13q2ISJgOkJ1Kiu4E7JGpP80pdppF/uZvbui9uu21N4ZRgfdRz90AVJO0azEELJ3GZZ12ib/QVZvsZUrIpRiAnIufMnUzvt9WO0dKoCUhI070T42sOlXxDpSiVFCDoCVSMx0jSb0JRbmUfdsCbfDYTedJMUfBqMklkpgCPdBJ/QVmsh1OZOcc1LUD/wDUTy/52D6M6kCXkgCD7u3IyqasAjTi0uFfYwTZJzJgD131MCuvrdcUczYKNMoWACOZtMnl9aq6qbKxCRMCBlSRPnImkk4yFlPaOBCZGYhJzFMAxYnnfpT2muXHoHdbSIv3iY6Dujal2lOrUcqm7CMsnu+QAk3FKMLaSLLcUCOSjPM2Tqf3ojDTIAht6FW7ocERJk6EXnxk86Ebl0JkrbtqSDFpnQ2A86Etx5SgULSYglNxY6TaRYExqflVnmkFuG2lHLMJJUBJuZvJ570FeGGicOoZjdRMBPWAqTuPSqRHUIfOjjUbnKfP4qR4li1oBzPpjSEtgx4d7WrMAQZw7gj3QFbDnKhB8Ko22qSRhxEQBKJ8STtt4c6kPhnuzT/dRAB+ECNevOKv9oChfEegQNBOwnrHSlspUSQ02ABoqEnTUjLIFo+ddcS4CO60mTA5kcpynUD0oQC8eO0CVPOjySE6bnL/AA+FXXxBm6e3Wfyi3SAQmfnVlJdXmIW2ABAABsd5J1GtudBSlSbdskxEyJI8516eFqdWCNrZOpdtfV0W0tlgRaqLLRHdaWozEKCvU5tutBW+RI7ZJIknMAATymTHhXGMYkJKvtBN5vkvbYRIjl0qiMpCUju4fbkgfU1UOLJI7NHMDMAepMTzpd3EphPfeVm0uACOpSIqhQiDAUpwmYhYSAbaWkDT9hprAbU48SPdEam9+g6dbTQ3MW4pQHaISU+8BcHxPPpSrTcTLKiQbKVbrJ70Ach0qicizKGApO6oRdVhz0670o64HFFP3gEawnUzyJ5UJeCNz2isx3hNhyFooCnHQokJTlnugmD1NUGJdVoE2+K8E7geA36VJ1zCmCFLJB8B9BSK2VaKUcogi9zHlRnUvA3cRfSdYHlSmNeUI76d5gfW506VqBHMICZCj5lR/WpQhhD/AO4r0/euU7/IxE6UZugtmabbTWWx0qAoiedLGiZqzS6h1ZUUpCY5mbf70ZLSkpuoE84PnAmuJVarNufLUUIA40JJGdSbn4R4DXn1phl4KBJeMgScpFvQUliELX7qRl/0zreJptbTmQBuEmBJJnxikDdog/8AcXa0BSvDarnslQVZlkWEhZM+lQY1SIEJKrDVU/JMc6IpbigSVBtKSL6FUG+txO3672LVQlCFHO3NtkGNJgT4XJpvM3th9Ig5EDzEwaTaw6wVEuwFQcyhf/EAm3pNReZNlPk+CUz46GBRUeQ6STDQ6E5b+MbUPsHFjvwL+6Fd2PCPr6bUmgs5SsuuEFQvIuYkGwmP2o6XmRHfWZMe8baEzF9v5NGYVmWXwpWZaLXJMkDUgAbCIp5CXTAztyRaEH197qKzCUAShlxfKSuDN5udKcQttRUSwqeZSbnl0vFWAZTTiBK8QAJ/Dz2Eq9BRXVqKSC6AB8UATvlKR8MA+PlSIXqPs3dHuiE+JJg2/wBqIlZun7OAARlum/MnkP50plGLLxoyZvtAgwdET0ERqZFUJEGXlKSrQJvPxEyE+Vv1q6VOTAYSL3OZPLaE0QOui5QlIEmyiomNAAE7+dFJTsWDJh05vey57kcxv9K4tTcFxaHBCSCSVC2kHbTkIp5tD5IVKBa6TNvTfnfpteysG6rVaQJmMpM23uN9qQzMKnMAo4ckWyyUm0b5lfpvTQTERhxPXKI05fy1Nu4ZZiXjP5UgfWaEcEokFTiswsIjT01PPyqq0J1hwiUtNg7SdDzMC99ulK4jBPLSUkoTA2JMnmqALdBrT/2bQFxz1HTp0qpwCTMqWbye9raL9I261Ith0uAC7eUSAROug5ChMsOJzS4CokEnLoIgCJo54U0IhJEad5Vj0kxQnOHtXJSDOskmfU1bCC40IJcdJzGI7o8AOuvqaVyttkNhxX+IIAjrAp9eFQQBlTGsQP5Fh6UdaPD0rWjHnw62V95ZJvfMbT8I6dbVVamPzq0i64GxitY4ZMlW5t4DpQ3HMvnTqxmKS1BIaUojSxk+Gba1UddQlIJZieSQPrTjq+VCeeT7yosNeVMosIrW6bpQI+vzqU19rBvIHmKlP6H7IocphKqlSgipNEIqVKzWoGlChyBNpE/wmohk+7m1voalSrUbQ0QR3z4bUZCgFm5JIv0H8+ldqUENCGlKT7xUbzO0x6E2imXEtESSbEHVVjeNPOu1KayG+WQiUpzXjU8s255GrcOUkrVlSbxJVHkIG16lSqwxqqYAMQPTeiFO1SpWCqtyKgcn9a5UrJdVikpgbkgeev711twKEjS96lSnArhselWmkkA89jVjjUc/kedSpWs7Z0H+qNnRR0J0O1jtS6uOCUgAnMYBPzka1KlPjFq6cesyUIJG1wJHMyflFEdffPuoFrSSOhJHQCfOu1Kkqtx6YyIjbvX+W9CeW+FSAgp2GYgmbd630+dSpRpR9T0zLYA27xnxpR3PKVKcEA3GXXl+nzrlSqVKoWpUfem5VEIA0iddqVcxAQcpdcUZIAtrb8u01KldMYDxD6Qq63AlIkmTJPK3hr4daRx2IZCkyVqIvqqdo1MePhUqVvjGbVlPNwSWyRreDryk0shYSVAtgA2tFzNh0qVKCu2TF2xP+muVKlGn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287463"/>
            <a:ext cx="4057650" cy="2686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ttp://www.indian-ed.org/wp-content/uploads/2012/04/us-constit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0"/>
            <a:ext cx="4057650" cy="2686050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219200" y="-1287463"/>
              <a:ext cx="2157840" cy="771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09840" y="-1296823"/>
                <a:ext cx="2176560" cy="79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dirty="0" smtClean="0"/>
              <a:t>Articles of Confederation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national plan</a:t>
            </a:r>
          </a:p>
          <a:p>
            <a:pPr lvl="1"/>
            <a:r>
              <a:rPr lang="en-US" dirty="0" smtClean="0"/>
              <a:t>Showed weakness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Delegates came together in Phil.</a:t>
            </a:r>
          </a:p>
          <a:p>
            <a:pPr lvl="1"/>
            <a:r>
              <a:rPr lang="en-US" dirty="0" smtClean="0"/>
              <a:t>Remembered the rules of the Iroquois League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8194" name="Picture 2" descr="http://soe.unc.edu/hoh/kitcovers/ArticlesOfConfede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0"/>
            <a:ext cx="2952750" cy="2476500"/>
          </a:xfrm>
          <a:prstGeom prst="rect">
            <a:avLst/>
          </a:prstGeom>
          <a:noFill/>
        </p:spPr>
      </p:pic>
      <p:pic>
        <p:nvPicPr>
          <p:cNvPr id="8196" name="Picture 4" descr="http://c0525832.cdn.cloudfiles.rackspacecloud.com/county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3695700" cy="33623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dirty="0" smtClean="0"/>
              <a:t>U.S. Constitution- a set of rules that explain how power is distributed across the branches of national government</a:t>
            </a:r>
          </a:p>
          <a:p>
            <a:endParaRPr lang="en-US" dirty="0" smtClean="0"/>
          </a:p>
          <a:p>
            <a:r>
              <a:rPr lang="en-US" dirty="0" smtClean="0"/>
              <a:t>Amendments-changes or additions to the Constitution</a:t>
            </a:r>
          </a:p>
          <a:p>
            <a:endParaRPr lang="en-US" dirty="0" smtClean="0"/>
          </a:p>
          <a:p>
            <a:r>
              <a:rPr lang="en-US" dirty="0" smtClean="0"/>
              <a:t>July 1788-NY-11</a:t>
            </a:r>
            <a:r>
              <a:rPr lang="en-US" baseline="30000" dirty="0" smtClean="0"/>
              <a:t>th</a:t>
            </a:r>
            <a:r>
              <a:rPr lang="en-US" dirty="0" smtClean="0"/>
              <a:t> state to ratify or approve the Constitution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10 Amendments-Bill of Rights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Rights of ordinary citizens</a:t>
            </a:r>
          </a:p>
          <a:p>
            <a:endParaRPr lang="en-US" dirty="0" smtClean="0"/>
          </a:p>
          <a:p>
            <a:r>
              <a:rPr lang="en-US" dirty="0" smtClean="0"/>
              <a:t>1789- George Washington-1</a:t>
            </a:r>
            <a:r>
              <a:rPr lang="en-US" baseline="30000" dirty="0" smtClean="0"/>
              <a:t>st</a:t>
            </a:r>
            <a:r>
              <a:rPr lang="en-US" dirty="0" smtClean="0"/>
              <a:t> President of the US</a:t>
            </a:r>
          </a:p>
          <a:p>
            <a:r>
              <a:rPr lang="en-US" dirty="0" smtClean="0"/>
              <a:t>NYC-nations capital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6146" name="Picture 2" descr="http://www.resistenzaumana.it/wp-content/uploads/aforismi/George_Washing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438400"/>
            <a:ext cx="3190875" cy="3190875"/>
          </a:xfrm>
          <a:prstGeom prst="rect">
            <a:avLst/>
          </a:prstGeom>
          <a:noFill/>
        </p:spPr>
      </p:pic>
      <p:pic>
        <p:nvPicPr>
          <p:cNvPr id="6148" name="Picture 4" descr="http://www.digital-topo-maps.com/county-map/new-york-county-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3594263" cy="28035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dirty="0" smtClean="0"/>
              <a:t>Trade- buying and selling of goods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Empress of China- opened trade between the US and China</a:t>
            </a:r>
          </a:p>
          <a:p>
            <a:endParaRPr lang="en-US" dirty="0" smtClean="0"/>
          </a:p>
          <a:p>
            <a:r>
              <a:rPr lang="en-US" dirty="0" smtClean="0"/>
              <a:t>Entrepreneurs-  people who start and run their own business</a:t>
            </a:r>
          </a:p>
          <a:p>
            <a:endParaRPr lang="en-US" dirty="0" smtClean="0"/>
          </a:p>
          <a:p>
            <a:r>
              <a:rPr lang="en-US" dirty="0" smtClean="0"/>
              <a:t>Free enterprise- a system in which business flows freely</a:t>
            </a:r>
          </a:p>
          <a:p>
            <a:pPr lvl="1"/>
            <a:r>
              <a:rPr lang="en-US" dirty="0" smtClean="0"/>
              <a:t>The government does not have a say in business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dirty="0" smtClean="0"/>
              <a:t>Bank- a business that helps people borrow and save money</a:t>
            </a:r>
          </a:p>
          <a:p>
            <a:endParaRPr lang="en-US" dirty="0"/>
          </a:p>
        </p:txBody>
      </p:sp>
      <p:pic>
        <p:nvPicPr>
          <p:cNvPr id="4" name="Picture 2" descr="http://www.ibom.biz/images/bank-building-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716238" cy="4572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US" dirty="0" smtClean="0"/>
              <a:t>Alexander Hamilton- started the bank of NY</a:t>
            </a:r>
          </a:p>
          <a:p>
            <a:endParaRPr lang="en-US" dirty="0" smtClean="0"/>
          </a:p>
          <a:p>
            <a:r>
              <a:rPr lang="en-US" dirty="0" smtClean="0"/>
              <a:t>Great Western Turnpike Co- became US </a:t>
            </a:r>
          </a:p>
          <a:p>
            <a:pPr>
              <a:buNone/>
            </a:pPr>
            <a:r>
              <a:rPr lang="en-US" dirty="0" smtClean="0"/>
              <a:t>Route 20</a:t>
            </a:r>
            <a:endParaRPr lang="en-US" dirty="0"/>
          </a:p>
        </p:txBody>
      </p:sp>
      <p:pic>
        <p:nvPicPr>
          <p:cNvPr id="3074" name="Picture 2" descr="http://www.historicus20.com/uploads/3/1/1/5/3115119/9116843_orig.jpg?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8915400" cy="2799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499</TotalTime>
  <Words>240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Chapter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cglaub</dc:creator>
  <cp:lastModifiedBy>cglaub</cp:lastModifiedBy>
  <cp:revision>39</cp:revision>
  <dcterms:created xsi:type="dcterms:W3CDTF">2015-01-22T14:38:45Z</dcterms:created>
  <dcterms:modified xsi:type="dcterms:W3CDTF">2017-03-02T19:12:34Z</dcterms:modified>
</cp:coreProperties>
</file>