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5C0D10-8FA0-45B9-8C57-3215D99AE54F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792AD0-1985-4850-932C-89B7D41DF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File:Map_of_New_York_highlighting_Saratoga_County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w&amp;url=http://en.wikipedia.org/wiki/Horatio_Gates&amp;ei=OqOuVJbVLMOlgwSrs4HIAw&amp;bvm=bv.83134100,d.cWc&amp;psig=AFQjCNFY1HFlGTHw2n-HXKW9NKHRB64FDA&amp;ust=142081758760338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Battle of Saratoga convinced the French king to sign a treaty – written agreement between 2 countries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French agreed to send troops &amp; supplies to help the Americans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Traitor- someone who acts against his own 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Benedict Arnold- America’s most famous traitor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4" name="AutoShape 2" descr="data:image/jpeg;base64,/9j/4AAQSkZJRgABAQAAAQABAAD/2wCEAAkGBxQTEhUUExQWFhQXGBwYGRgYFxgXGBoaGBcXGBgcHhoYHyggGBolHBYYITEhJSkrLi4uGB8zODMsNygtLisBCgoKDg0OGxAQGywkHyQsLCwsLCwsLCwsNCwsLCwsLCwsLCwsLCwtLCwsLCwsLCwsLCwsLCwsLCwsLCwsLCwsLP/AABEIAQIAwwMBIgACEQEDEQH/xAAcAAABBQEBAQAAAAAAAAAAAAAAAgQFBgcDAQj/xABAEAABAwIEAwYDBgUCBQUAAAABAAIRAyEEEjFBBVFhBiJxgZGhEzKxB0JiwdHwFCNS4fEzchUkQ4KyNFOSotL/xAAZAQADAQEBAAAAAAAAAAAAAAAAAQMCBAX/xAAlEQACAgICAQQCAwAAAAAAAAAAAQIRAzESIUEEIlFxYfAygbH/2gAMAwEAAhEDEQA/ANxQhCABCEIAEIQgAQheEoA9QmVfibG2HePT9VwFas/5RlHP/KVjolJSDUA1I9UwHD3H53k+H911bw1g5+v6Ith0OvjN/qHqEoOTX/h7OvqknADZxCOw6HqEx+FUboZ/fVesxpFntIRYUPUJLKgOhSkxAhCEACEIQAIQhAAhCEACEIQAIQhAAhCj+JcRFPut7zzoOXU/ogDvjMY2mJdrsBqVHNFWvr3Gfv1S8Dw4k56vecdv1/RS0LPbHobYbAsZoJPMpyhQ3aXjbcNTn7xmBrpqT+9VoNkpVrNb8zgPErkOJUv/AHG+oWE8X7RVcRUmekZiAD+Zg++i84cagflvfWYBiT/UbeAIlKzSgbiONUDIFVhI2DgT6Sun/EqUxnExKzjg2HFV/ezQLw4WtYiRY+UqzjBAObIBAgDmJ8Necp7NcEWGnxGmXZc1+UFOXNB1uoYYJrrOmQZFy36J3hnObb7u87zpfmnRhqtHV+EIuwweSVRxV4dYpwudWiHa+XRZoR1BXqZMeWGHXGxTxplFiPUIQmAIQhAAhCEACEIQAIQm+OxQpsLnbbczsEAN+LcQ+GIF3u0HLqei5cL4fl777vN77T+ab8Iwpe41qlydB9PIKcS2PQIQhMRHcd4vTwtJ1WpMDQDUnkFhvbLtNUxdUz3GfLlzQPCd/pJJVj+1/tC34jaTCD8L5hIEuO3WOSz3hYz1AYknYiZ1PI7gWSZuKJ3A8JzslwAF7AWvoBOp8Z12UzgcKGnu0nCDFnZrwN5F7CwleUsHSMZnOc0jUOgtI5gDJP8Au16JNF/wndx2cTbZpHUag9BLeqSKUXPgOBLMpaZB10PW9r8rqzwym0OIjfXTmb7KpcHxLXNhzi13iT6Xgc1Kdrc38NLSYBE9YMHTa63pBVtIXV7R081iXX2bPuV43i1N4PdeZ+nLVVzs+wkzFvorRQpNAjKPTzU4zk+ysscY9HThfGmiA7Pe17jW3tZWJpVL4vQuCNtVM9nMcXA03EGBLT0mCPEH6havumRnBVaJp7ARBTVjywwdDof3uniRVphwhMiLBXqaYaoQcrtk7QAIQhAAhCEACEIQAKuYh38TXyj/AE6fudz+QUhx/G/DpwPnf3W/mfIL3guC+HTA3Nykxj9jYEDRKQhMQJrxLEinSqVD9xjnegJTpUr7WOI/C4e8bv7vlv8AkgaRgvGccatUuc6SSZOv3iTy5lPuz8F7QXACL2mLWtefNV0Am/8AdWTgVRogESOdtb8zr4LDNrZYDVluZ33RHM8oMkwI+71TYYkCIO8i3/5v6pVd/dNnDb/bF4I/za3JMmtBiBO+5tAn5vKwH3VlsqW3gNXO0tENF5MGQQSSDfXXyV8wtVtbD1KI1DS2NdRvzMrL8PEsAeXG5BAFjHrMdQfBXnsrVaxrmAZS6ZOhi877a6nfqtRYmht2arHLBt9JEWVlaP8ACpXC8Z/NeY7uYlvhNo9k74t2tp0ZY0GpV/paYidMzjZvhqp45JR7LzTbLVj8MS06aKI4JjMtXqwyR+E2cPHQ+SqfEu0/ECM2RlFpmBckx/uifILt2QrVquIz1+6430DRAAGi25JvomlSaZsLXIUbwDEipTzC7A5zWm92tMSJ2mYPKFIqhytUzhiqcjMNR9F1oVcwlKCat7j+hQwHqEIQIEIQgAQhNOK4r4VJ79wLeJsPdAEP/r4onVlK3mNff6KwtUP2bwuWlJ1df9+6mQkhsF4vUJiBZF9ulf8A0m3iJ9z/AGWtkrGPt0cTVZyDfLWfW5Q9GomSOM6z6Kb4bWGWL2/FoD81iYk29FDFvOfROsBiMru7Nt5v18LWWRotFdjWt7pOmrRYgT92Lt6kgiUxoYhwENNyIkCS7e/PQXlGJ4kA0gWnkC3URvc6xNyY8lGZyXAB0bSLGQCZsOvsVhopZcOFYwTYmZgZiSHbGCAAI0IEq24jEtbRc5gghuXNYGXiDGpiTrZUbs3ihTOVwF2iHBwGUgz5NO4U5UxHcawGWyDIBDSZm27jJ+Y+GyUrSN4+2PMHh3QIMeG2nv1ScTh3Yds0qTXOcdXQIvrf5j5qS4eQC076ddRKnn4NjxDpg6EWKnFHRIo3E+F1an8MatR4+K8fGIaJbcZR8Q94nSMoDd7Qp6nQ/h63cktbaTJJnmTqeqTxngYaGuD3d02BOh5wE4wNbPSk3LSAZ35H2WtumZSpWi58DrtyhrIyatvpN46KXVA4biDTeWgw0mRvBn6SIhXjA4nO0HfQjkdwrxdnJkhTs7rliqct6i4XZEpskc8NUloXZM8P3Xlu231TxJAwQhCYAq/2oqZnUqI+87MfKw9z7KwKtg/ExzjtTAHpf6uSY0T9CmGgAbCF0XjF6mIFzq1Q0SV5WqQo99YHWLc9EDSs8r40nSw91QPtXwBqYX4oj+WQHc8rj7ifrursDqLqo/aNxdlLBVKbnDO/KI5CZk+Q0WWbSowuqyLG0JeHPKGgdJn15rnWdmJI/uZJJXfDUXOFhJmBvpy52MoEdqjybTY2kiBe5tK8+GQ4xIvbx/LUp/g8A4s+MRbNlEgxIv6QlVe6ZcMzJsdSOhHJYlNLorHG2M8AO+CTc6SJEz0sY6q0YN7nOkknYA9Pa+tlFPrUv5QZGpNtrfWdlI8NbLZBiNfEn2UpzbR0YsaiyxYSt1O31AKsGF4jEBxj3VYw4/X1UhntrJ/f6qcbLuiS4pxAOa4T5n2UacR8DDOfMZ6zAXQbNi5XgoOebm3O9o5fRPsZiqYa3DuDXZwRl1BG9vzVF8sk/hESO0eGcQGVxmH3SHAWOziI91pPBOIMcWBhBL298C8Fo1PLcSdVnnAOGYd3EKTPh0zTax0tOUjO4GJB15BavgsBTpCKdNtMcmtDR7K2NeTmyy8MeNKUkhCoczG2LEFrvJOwVwxLZYfX0S8M6WhLyM6oQhMR4Sq52Y7zqtT+p59zP6Kb4lVy0qjuTHH2Ki+y9KKA6kn8vySGTcrliK2RpJSiU04m4ZYmE2CVsY1saX9Amz6/L9B+/MJk+t3soHWSd+d9B4pdB+bS4G+3lzHVS5FqKr2u7VPpE0qRgx3yARcwQB0vrCyvj1R9R2YlzrTqSOXhJ6c1O9usS5mJq5o+fzgTF/3qqkzHOkzv/bknH5FKhrJE20/d0+wrzEHTccr2IjxTegcztB0A05DxXWMjjqBym4P7+qd90YL72c4m6C2pTNam4XygOIGkwOQmfFTLeymHxLc+FrZZ+67vN5gWuFEdhKtWk4VGgublDnxFoE33Ajf8lorKGHrnMAadQwcze44X9CPGQlKKeykZOOjKuO9mq+HIc+nAmczLtjxi0zuuXDsR5T9VtgwbspbUiqyIzRePxN0PiFnnarscaJNXDiaYu5u7Oo5t6ahTnipWi+PLbpjTDX1n6RZPvh2jawt1UNw/FgiN/qpT+IIHMDYqNnSdsxHjc+1/K6iMTwnN8SrWcS+A2llc4FupOkWOieUMe10D/KneH4VrwZFvLZbiYnRXuxeC+LjqXw6DGGnL3vc5z7NIgxu6TadzOy26nU5rPOE0m0MWHUrh8U3DeCRBB5yAtBYF0YdHHm2dgUpq5tcugVGQZ4U3wGhHIpyU1w/zuCTAeIQhAiN7ROjDVf8AbHqQPzUfw3EZaTGjknnao/8ALP8AFv8A5tUTQPdb4DztokzcSSfxKBoompinPJBkfvnoPBc69Wxkxy2CYOxREXItpo4+DTcDqsNsoopDrG4ttNjqjyGhoJJ5ATtH5FZ3xb7SK47mHa2m3Z7hneevesFNcexFIUnPxHxCxzbMFnuNyBO2lyVSqPaUUxDcNSDOQkvvI7z3fpeFlWDIXtDx6piXZqpaXbkNDZjQmOWihyf0TniWKFRxIYGTtz/JNWsutom2OcIFZcNgWVGhroDoMOBPpOkDndQODMTHLz129FMcPqQZBhw0OgvoZ5b25BcudvwdGJLyLwmIq4SpmY7LlgERIO9+R91qfAOM0sSGnulw11Dgf9uhF1RaD21BDhsAJgWIMdcti53NJfwp9I56TiBtzvppuRJy7CJWMfqq9sjcsN9o2jAVCBIMjSP3ou3xaVZxbo4ai4N9+Th1Wf8AZbthDmsrSHWh2ztvWRFrK3YgUqouchElrgYbJ3Dh8t7cvFdsJWrRztUVHtn2EqMJrYQZhq6mNefdH5KoYTiGzrEWMiDOkRqr1juL4/CuhzHVWASS1vxBA1iIJMRy3VK7QdoqWIk1KDW1D/1Gh1N3nch3mFOWNS0WhlcdkVjsW6nUzs0G089U84d2gJt3geRHj6n9VE0aBc4AB99AQQL2mSLjrdaL2WwVJl2EOfFySHOFhvt4BZ410N5FtCuzWHr1q7KjmuFNhzEuBEkaAA3N7+S0GjinA9N1GYaodE5B39laCpEZOyUp4oGycU6nVQtKrBHudh56BPadT9/5VLJtEoNOqb6VfL9f0XlOr6fvQaleuP8AMHh+qTMjtCEIERHaz/0r/Fv/AJtVWxOILG63MAAW1AgDx56q2dp2zhqngD6OBWd8bqz3S6BAJH4comToBt6rMikBdbi0anXcannA2CaO4iRNrx3Qbne5zWHi7yCg6uMIOveJ1cNAANOXlZRmL4mAdJJudttepjd0+AUrKM79pMVAaQ7MS4B2pgX30A2/RVXHYsOZYaXI6k/v0UhXc54OdwAP3Z18Z18T5KHq4Zs9xxF+Rj9Sml2YbI8uKecPpipmb983BMT/AIlNcURMNM8zz/RcWVS0gg3C202ujKfZJMblP16fopOi8kTE/Qk2EdVxwj21hP3hcj6+Itsl02lrhbK32J1PgVyyd9PZ0QJSi75T/exgR+IxInQKaw/EgTGsiXAkxJguEgak5W22BUNTOYDadItOogcmjUndFKplPOZiPGRHLxK45RTOhFhxfCPiS5o1giLTBDZgRDZ+UFe8K47Vwzgyo6ad23vlN7nQOGpRisY5mH+Ky5bHd2IY0EiR/uPomGNDatMVaZkERtMC3/kXeiWLLOP0ZlFMsvFOJ1Qw5CzKblsxJic1u66b92COqqXEOM1XGHjvRbNBAFogEwn2Cr0nUBTqvLX0zDe84EtcJFx83hYWUTiaFAOEvdHLMXTYEmw9gvVi7SZyvp0INer873QchHzZnQOUWbyS+zGJdM5iDFiCQSZtPmPfoF4adSqKjcLRloYcxDW2bfMTy+9cmbWULw+vlb4nXxU8ybXQR2bJ2W4uapyuIJEwdyRqDG+p/YVrps353WQ8E4j8GsDPz/zWa6z3hbaA1x8Fq9DFBzA7YiRfmjDk5LsclQt4g6eG5iNgNB1KTRri+/6+OnoudarIjnzsITUujWYi0iJ8G7C2pVzBKCqRv6GPVx2TrA1czmn/ABvpOo6qFbixB6c7jl4FS3Bn5oOs80WJk0hCFomMuNszYeqPwH2ErH+0zyXtaPvMadQ0GMwuSeg9FtVVktI5gj1CxLtpRhlIzBBdTsLzqL9O8sTRqLK/iKgksJ6GLNJAvLtYFz1UVi6oaMrQQesXOt+unh0TkYsEd2BAuSYHVxO46blNKreRaAbyXX5xbRx5KaRRsZ/FOk+lgPHc+foo7HYo3aDJOp6bjonHEMQ1vdbrHmJ2PJM8DhsxLj8rbu68h4lU0rZjfSJXhfZSvVax0NY15hpqODZjUgawPBRWNwhp1HU3QS1xBjSxVr4GPikZi51Rrm5RBLKdMGSY6mwG5UD2irNdiarmPztLpzERNhNvGVLFklKbTNTikiNaS0yLReVO8N4yDapuIJjU/koUGdUipTjwVcmKM12ZjJx0XAMLTIktPL6dAvajg5p8LnTpJ6aQAoLhHFcncee6bAnbx6KbxAhuZpkT015+GkLgnjcZUzshkUkTnA6+dj6brtyk35aT6AWUT2TrEOq4d1spJvteCOsEA+RR2cqEVhO/LW9h9EwpH4fESObnA8jLZgc50nqsKCfOP4sUnVMkOJUSwEObJaIjwDLJ/wAE7KOr5XVCykyJJkvJ5gAw0G/Vd+OMzOcJmBrzIhp92OPmnPY+vUPdpVGBwBblfMDLrEaTrpur+myXGjGSPdlrwfDh8F9LCMOQU3gOcSA8uEGTuTfbYALIOK8LqYWsaNZsOEdbGCIO62418XRpfFrCm6m3VtIuJmYaTLdByCYdtOz9PiOGOJpBwxFNktYBLnxMNIF77Ec11NNkroy3C4qQ2B32XAMiRaWnxC0nstxP4jGiTAvyOU6ecz4WlZMxr6VQte1zXtMOa4Q4EbQVbeC440SK1O7NHt1PeDsxbtPdBI6BcvUJFH2jS6+JDRm1j38+f9kwdjBcQXP3nTr6X1TM8SaQ0MiImL5i4X8R1TapiTfSSLgfKN/Fxvqeq6iZ0OKO5mNI+hPnp0V37LXptPME+pWb1KoMnMSd9NtIEW/Nal2foZabRyaB7XTQpaJZCELZIFk32i4KGYgf0VBVFp7p+b2ctZVO7aYEOeJ+WrTNM+N49j7JS0NbMFayReAJ0uTzn98lHcRxeWw1+k/ndPeK4sUyWn5xLSL6gkG/JV9oLysI22LweGdVeGtkk/Tc9Ap+rTa0Mo0gXNadYnO91p/IJrhXCm0tYZLhDnRFjq0HlpJ3U9w/LhMOcU5zfiuBFFhBJ5ZuUxMTsufNkb6X9HRigoLkxtxfHnCU34YR8d3+o9rpyAi7ZH3oMW0k7qotd4JeJquqOLnGXOMk9SkNXRihwX58nNOXJ2LBXRrua5gJWW375q1mRL2RpopHg+OynI4906Tpy/T0TAG0Lk8LE4KSpjjJp2i7cOdkrMc0yDOl4Igx5QuPH25eJNLf6mOHj+lvRRPBeLBlnm4u08j1O3783rcd8XGscDmaAAJBuMpn1k+q4VilGUm/hl3NSS+yz1qwm55W6ZSAYOnzNnrKiziTRrCpT0Jk8pOn1i671X562o7up5gZnk2veJ80mrhszb2OnO5ytN9vlcufG+NF5RtGt9meNsxVHK4agtcNZmQesEbmE2xFephqzabHBgsQcmYvb+V5Hks24Bxl2HeC7NkOpFi10axodQVqDizH0BGQ1GjMxzhmbmAvIB0Oh8V6MZWjlaozP7TOH1P4t9ZzbVL0yNHMDQP/AJCLjqoPguNg5To63S4j+61HinxamEfhqtICsbtkgNDmFpGUjnoOcrIatGO+wGJgjlcQsZIpo3BllOIfTfbR1h6kgfvmnoxWbvP23I+gjSCRJ9lHMxHxqE6OaLmdDYzPgAuGCr7l17nqOeo16rGCd+1+AmqLFwcfErUm3hztNZAk+MAAmTMytn4e2G+Kyn7PKOeu50WY0Eam7pAJO7ozWkwtdothoC6kRkLQhC0YBQ/anDZ6BI1Yc48tfYlTC8e0EEHQ2QB8zdt+Bn+OLrZKrPiiTA7o77fUe6YcReDRo9xjS8yCNG02d1oyjTUk8ytE+0Hgw+G/MHThnFwy/MabheOnynyKofDaAZapQ+Kx8FpaZcNS2XNM3sCOQXJmdSt/v70dOJWhOGwNI1HQc1FjcznaAkDTqJ9QFA8axzq1QuOgsBOgGnmraMU2mJNL4VEOBMzmqOpicsOvEka2tCjeO8ENSl/GUjLar3vNMRLJcTEDksYZpSuX0jWVN6KqF6IXi9aF3HKdGtSmlcylDnyTA7AAp3wvhZrfFOYMFNheSRM3ADQOZJ8kzYbwU/4bjPhmo0ju1G5CJi0g772slkvj7djVX2RdejBPRSnAaBNRrgLNGYk6DWPf6JhXeC61wNyrrh8CaOGAPzES7lmffUbNHd8Z5rnzz4wry+imONyOVL5g7pcdNcs+OUeqkMgcRpeIN7/cB83vcfJRdDQX2JB6/Ky/qpejRBqBhOmsQAAwEDx0c7yC8+fR2IZ4vDSHbbCNu8Gi29mE2Ul2D4k5lfKYBAIOl7TpyPJJxWFd8POIggmALi2UW3Avp4qDxtQtIqMJbeHRpBMgmddQr+myX0Syx8mz8eYKlFta7XMgk8g6BpzBhZR/BNpYp1J5Io1Ja1zhE5gMp8nuEn8KsGI7U1KnD303MbnJYMzCTLQ6ZLTcEZfdM8Xhm4mlo41Ax5a6C2CASAJJsYiPou1UyOiscNqOp1jTqCIdBB0kb+qe4jD5XGJIJnLsTsSedtEjtKzvUq4FqlNjnf7oAP091MdnMMMUGsbqXAOPIDX2m68+dxyKUfov040y/wD2a8Oy0GucO9UJe7wFm+wmOqvqYcIw4a2wgRAHQJ+vTWjilsEIQmIEIQgCtdrcHGWsBIHceObTpPrHmsU47wVlDECnSLmENc8ODrOnSARFhMwvozEUQ9pa4SCIPmsi7bcBcRpNXDyW830nXcB5X8lHNDkrRXFOnTKj2YwDXFpxDfiS0wHmw69Lxdc+GVvgVKtK33mt3Debh1IEJthuJNAYHHuk5XhpJeQdB0n2lecbrZMVmMEANfl1AcG6EHWPqVwKMm2mdNpaIHtLgvg13Ny5QQHAHYOE/VRhU/2xc99RtR5zEi+0TcDxgyq8AvRwu4JnLkVSYoGUNK8Xt1Uwd2OHglOE33XCkbru0J0AnDkFwBgAka+N56K/8ZfN5BaZcC24BcJgH9+yoFeh94W5p/wfi5pdx8mmTp/Trceui5vUYnJJrwUxypli4XBf3ohpEzpDT+pKe8NrZ21qzvvl2UfgabWO5gJnXoyGvpkQYsNDqQeuqcYaoC3KbWFo1A0F9P8APNefL3aO1D3CYx1IwTmBs4cgQTF9oKZcepNex72RkcDYfddLT5aAQk4h4gb3j1u71Jjp5pOHqZm1GnUtB/8AsNevd9k0uD5IzVqjjwOtnpgHSIPlrpreLHmpjBYk0MJVLY+I0gde9aT0uNFVeF4j4dQtItOYHcTrptr4KdxpcKTxpmyNcDyzAt1t59V3J8XZzJC6tH4nDmEzLSWieR70epNv7q1/ZBwdwpOrOF3uysH4RqfW3koXguAdWZTw7dHEl55Nn5tOkjqY3Wx8BwDaVNoaIa1oa0cgBH5IjG5BOVIk6bIAA2SkIXQQBCEIAEIQgAUL2k4aajRUZ/qMuPxDcfoppeIA+ce2/BRSqMrUwRRqPE5R8j72iNzceaheMtM0H3DS3KCbyQ4gknzW7druAtIe4tzUalqjf6T/AFDl+RWRdruCPo0NHPZTfmbU+7ldADY0Dgdly5I8ZJ/vZeErRC8cof8ALNcNGvIvcknUjoBF1WAFcOIAfwzrT8rQSR96flGw1vvlVRVMGmvyLLtAGpbAvGhLC6KJHrYSwd0prL8rT5fuEp199htF0AJqG0IrskA+HivAlt9kwJrDV3UWUgDmFRod3vkBzFpbzDhAv7KYZUFVpLPmFiDrItBj2VO/jHsaWAzTN4NxPMT8p8F5w/iL6Tw5pv1uPMLhyenbtrf+l45qLbVfBIvOhnYbn090vhJkVybNNQNaZ1gf3PulVarK9NtSn/3bGwFrb6jqlUoa0NAEDWPxXceu9+q5Jfxp7OqNPRW+Jvy1s4/qPkCZj3U3hH/EplrZMiA0XAI5AczCg+MuBzOGgcSPC5E+oWmfZZ2Ue0DEVRDnx8NkRA/rcDvy5Bd0VcKOWTqVls7DdnjSZLxFR8F/4QNGDw+qvTWxZcsLQDBG+67K8VRCTsEIQmIEIQgAQhCABCEIAS9siDcGxVK7ScADWuBbnw7tWm+Q7HwGyu68IlJqxpnyv2v4NiMO4Z3F9En+W8CG+ED5XfXZVoUTN919Rcd7MAtd8NofTd81E3BH4f0WR8f7BRmfhZdAP8lxh7T0J+YdDdONLobd9lBpUbaWSvgFTVHAuYMrgQRqCLjy1F0VsJyHuqUZsjcomNRpPl7I+GOevmnooxEjQifdcX072Gp/f1SoY1NK/wC435ro6lYgaapZkwugM6fv2QBHkbHSbJtVpwpGs0k+CU7DyP35IaA4cI4i6i+RobOHT9Rqrm+HMLgSWPECIkkj5QNbnKI6qq8I7NYjE1MlCmXDdxsxvi428hJW2dh+xAwzQJ+LUmS8juMP4Bt46rkzYeTtbK48nEhux3YW7amJbLhBZTOnPM7z0HS61vBYQMH4jqfyXuDwgYLXO5TlVhDijE58mCEIWzAIQhAAhCEACEIQAIQhAAhCEACjuJcHp1rkZX7PbZ39/NSKEAULjfZYuH8ymKzdntEVAPr9VTcT2RE/yqn/AG1BDh5gQfMBbem2KwNOp87Gu6kX9dUJtDMAxHZ6u356JI5t7wide6omvhSNWkETqI0JvfwX0HU7NUtWuezwdI91wf2ZJ/6vqwH80+TA+dxSmRPhC6UOGVakhtN7vBrjaeg919AM7Kx99vlSA/NOqfZ4b1HeQA/VHIOjCsJ2FxdX5mtpjnUMHXk2Srh2e+zik2M+bEO5Rlp/qfMrUaHB6Tfu5j+Iz7aJ+1oFgICTbYWQnDeANY0AhrWjRjBDR6KapsAEAADolISSCwQhCYgQhCABCEIAEIQgAQhCABCEIAEIQgAQhCABCEIAEIQgAQhCABCEIAEIQgAQhCABCEIAEIQgAQhCAP/Z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revolution.mrdonn.org/benedictarn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667000"/>
            <a:ext cx="2857500" cy="37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Battle of Yorktown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Yorktown, Virginia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French help- America won the Battle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758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Oct. 19, 1781- General Cornwallis surrendered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Sept. 3, 1783- Peace of Paris officially ended the war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Treaty recognized the independence of the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Alexander Hamilton- wrote essays to persuade people to accept the new Constitution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758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French &amp; Indian War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Algonquian &amp; French vs Iroquois &amp; British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Began in 1754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Many battles fought in NY colony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1763-Treaty of Paris ended the war &amp; gave British control of all French Canada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6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38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French and Indian War was expensive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Britain needed money to pay these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1765- gov’t passed the stamp act- a law that placed a tax on paper sold in the colonies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Patriot- people who did not remain loyal to Britain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Loyalist- people who remained loyal to Britain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0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 tax- tax on tea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Boston Tea Party- a protest when colonists boarded a British ship and threw all the tea into the harbor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cdn.history.com/sites/2/2013/11/Boston-Tea-Party-Hero-A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86200"/>
            <a:ext cx="31813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Militias- citizen armies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April 19, 1775-”shot heard round the world” at Concord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Began the revolution- the colonists fight for freedom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americanmilitaryhistorypodcast.com/wp-content/uploads/2015/07/1222120330.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603778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Patriots from the 13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colonists sent delegates- people chosen to represent a group to PA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Known as the Continental Congress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Voted to break away from Great Britain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Wrote the Declaration of Independence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George Washington- named Commander and Chief of the Continental Army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NY- important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it was between colonies in the North and South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Retreat- give up 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Surrender- give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British captured the American capital at Philadelphia--1777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Sybil Ludington- warned the American army that the British were burning Danbury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Battle of Saratoga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British planned to attack American colonists at Saratoga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army came from Canada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army from NYC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Army never left NYC</a:t>
            </a:r>
          </a:p>
          <a:p>
            <a:pPr lv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encrypted-tbn3.gstatic.com/images?q=tbn:ANd9GcR6DEBNtMInhsN9hJfQsdyCm9AD6NOa1oDQhPVWF3sOn7bf_09sfF6BS1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962400"/>
            <a:ext cx="3301662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general Horatio Gates defeated the British army at Saratoga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AutoShape 2" descr="data:image/jpeg;base64,/9j/4AAQSkZJRgABAQAAAQABAAD/2wCEAAkGBxQSEhUUEhQVFhUUFBQYFBQXGBQUFBcYFhUXFxQVFBgYHCggGBwlHBcUITEhJSkrLi4uFx8zODMsNygtLisBCgoKDg0OGhAQGCwkHCQsLCwsLCwsLCwsLCwsLCwsLCwsLCwsLCwsLCwsLCwsLCwsLCwsLCwsLCwsLCwsLCwsLP/AABEIAPwAyAMBIgACEQEDEQH/xAAcAAABBQEBAQAAAAAAAAAAAAAAAQIDBAUGBwj/xAA+EAABAwIEBAQEBAQFAwUAAAABAAIRAyEEBRIxBkFRYRMicYEykaGxB0LB8FLR4fEUIzNignKishYkQ1OS/8QAGQEAAgMBAAAAAAAAAAAAAAAAAAECAwQF/8QAJhEAAgICAgEEAwADAAAAAAAAAAECEQMhEjEEEyJBUTJhcQUjgf/aAAwDAQACEQMRAD8A8chEJUQgYJISoQAhCISpQEDERCdCEANhEJ8IhADAE6EJ7WSgBkJCF0WT8NOrXdLQdrG/WIXWYD8PKTh5vENpBB5dYsYUHJIDzEBKvScf+GoDS6m8g2gGCBvN5J5LhszyarQMPafUXCakn0IzikKdCSExiIhCWEANToShqc1qAGJzWpwanUygB1KjKFapISAzoSJxTVIBClQlhACQnJEsIAEpCE5qAEhInkJkIAdSpk7Lr+D8i8RwJAJ5SCWzaJ5dfkqXDWSCs1zqlRtOm27ibvI/2tFz/Ue3qvCmFZTphzRAkaWkiQ0bTynr3KpzZOKLccOZv5TlAo0x4jpMTAaAOUQFLTwjA6b3uREiewmyu06gcOSdUpQJ5rFJ2WxxpdmdiKLQCYk/36rHxuWMrN8zJ77x0/Y6LcMfNNpsYZ2EkX2uOqSbXQTgqPI+JeEmxLBcTcfrdcNisE6mYcN9jyK+gs9wAAJ5GTykE+37leX8RZXFN2xIII63nt6XWzFkb0zN0cKWoCtVKHtCqq8GKEIawlTMEDZAhjaZO6HclKXIBQA6mT7IUjQhIDPKQoShSAQJQnaUFiAoalCQpQgBQE5qQoQMVykoUpTBdWsE0lwDRfkkwRvYFjrNBiYken7+i9OyylopC/IQvNMDUqU6zmgAuEjsIMGPkupyrig1Hig9mlxJALSCCYPT5+yxZ02zbgpRO0wOK0m5k8r9xstd+KIsV5vm2PqsqFjS1kG7zf8AfNWsrxjnAkYuk93NhADj2MnV7qii6STOrr4jzc/t/daOBewMnmNxzIM/NchTx5eWyIIcIjoteli5eLSACLWPY+qS0yvJC4ljN2h7AYlphsEXBB7zK4zOcO0NeOpOiZ2FiIG/JdTnWalgDQ02AJdaCYIF/rK4fONZANwTBtpjp5XDfotGPswyWji80pef5fyWU6le66DM2gOG831Te8x+izalJa7F8ENGlaVJ4UqZlOAnAIFZWqUoQ2krZpqBzoTAA4BCYShIDMlK0Jika1TAla2ya4KWLJr2JDIClhO0JWtQANTgxPp0lN4SBDabF0nD2Ug1GghzvhL4MWsTflF1iUaM2G52kgDsJK3srrmnq1HY6S2x62MHoEmJl7O2NdWYW2lgD/rHsRHyWjw5k9OnW8Vrfg83pIgC/qsSlifErTG4FvtblZdfktB3gucbNNSC47W2CxZ5NPR0fGiuKst4vDtxDXNAGqJBPxSD2O0LEbw5SqOD3gMqD819xzF7HbYLTpV4fBdyJ8u9r+6sHEaW6g4etpVHJov47JsFR8KkDIc4czvKrsxJB1aw0fEZkkb2Ebk9D0WTjsY48/VQ4arM6yQLEkXIE8u6EKcdGuzF+MXQLME7Q4xvqj5p7KjKlMNe4DSTAmTpJgmw9FzD+IdFN7aYLNcgRd248znG/ICFk4XMZaW6jG4E79fnb5LXHH8nMyPdFvNcCzW6DzOm0TG9vmszFYPQ1pBlri4DrLYmfZwPunYvEXAaSRuTsb9VC+qXQOQ2H79AtC6KdjQxJ4YT0yUAJUEqs8QrD1XcgaGNQmoTJGWApmhM0wp6TVIY5qm02QKakDVECuafVKynzUxYjQeSAHCyaSnhql0IsRFTBV9lSBDee6rQrFFJiJMHLX6jZW8JWrPd4fi6aWqd9gTeB1VV32IUuGosD5LTfa5hZ8n2bcMrpHeZRhcNhxqa7U4iCS4vMHcdlXxtIHUWfDvHqs3DUcO6AGGbSCZBK2PDDWANsAD5Rt7LE+zYvb0zFrERfnuVAa40u7W+iM5fBgdBK1fw94ZdjqhfUkYem7zH+M76B+pVsY2V5ciStmVheHHV8M6sWmx8mwlty4kkX6+4XPYnAOomDs4BzZHLkbr6MzDDs/02gBpbBAAADY0hv3HzXmX4vZWX02OpD/RpkujlTEA+wsrI56moM579ybPNqFQEloMkbnqrBCyMLW0sOjcXJNz7DotLDVg9oPUX/VbihjyVGpHBMKQrInFMLVKQmuQSsiDEKRpQgLK7qYKkp05Uopp9No5JWWNEYppXUipihAqK/hJwarAanBiVgRNanaFMGoQRIdKmptStapmooLEDVPgy1rocB2nooiocU9oHmMdOvsq5RvRbjnxZ1uEzGmwGA0GN9IkfRUMVnWqwNgbnkuX0E/mJB2N9kUpJDRLibAAblUrCkanltGvTa/FVm0aIl9VwaOgHNx7ASvfsowFPA4anRYPhHu535nH3XL/htwf/AISmcRWb/nPaYB/I2NvUrXwWZivTbW/iF4MgEEgtHYEFV5cnprRRJ82XgSbkyTclU6mED3yRsCPZ0SO+wVulcSkcIBK57dkjx/jHgFrHuq4MBobd1PlHPSP0XGYTDeGIXq/GfEVPCU3SQXvEAdZsdugK4zNMtomnSfhqhqEt85h0O2Jff4LuAg+m4K6Pj+Q0kp9fDKsmK/xMEpCE5zIJBkEGCDuD3TSuhaZm6I3hMKkISFqBojhCfCEAOYFKGJKTVIq2X3YxzUgbdSEJwalY6GaU8BP0JYUkitsbCA1KU5rVNIg2I2mpgyAkapHoaCyTL2jxWggEQ+xuJDSR9lPj8C17ZDWySLARuq+DIDgehBXoHCPC7cSPEqGabakAAzdsGDF+Yt/ZZslqSJp6ORwfBdSo2xDiOQloH+3Uea6PhvIqWXE1q7WgjZ77Bvo4zJ9ASvRsecPg6JqFoAbAAAEuJ+FoXi+fZy/H1i0glocGsAPlBny029bxJ6q6GF5f0iqeXhr5Nfifjl+NxNOhQc5uGaWuquu01AHTB5tBA26d9nfg/mLq2Ccw3NOs7feKkVPuXLmMzwZwuDrVjAdV1UmeryKbiPRgqf8A5Wf+FvEgweK0VD/k4gtY4/wvn/Ld6SYPqFlzQ9THLj8df8NEHxqz6GptgBYHG2f08HQL3GCZAHMmLAd1Y4h4loYOkalZ0CLACXHoAF898YcT1cwrmo+zGyKVPkxvfq48yseDx3kf6LHLiZ+c5o/E1XVahudhyaOQCfk2cVMO63mYfipuu035A7Hus9AE7c9l13CPHjWim3dnpGHrUMwDRTcxrgLtcAx435gXGwnbawVXMchfT+Ehwi4BGoHmDeDz2KxcHkpo6X1Gu1XIuWxFjBH3XU4bEMHxtiAAR54NuxkH5zPLnzJSlhf+t2vo1LGpr3LZzRbyKQhdbmmZ0ajA3wwbENgkaekS0R7e65V5uYWvB5LyfkqM+TA47RCG3Qn6kLYjOPalam4c8lYiFRI0xGNCcnBK4pRRKUl0EpHoJQFYihjYStT9KIUyA6FLTpl1mifuowrWVVIeTby6T+qjOXGNjirdEDBDiDYtiRzHYheq8EcO4ug1xdU0sraXeHY6ZAh3/VpgGIFudlz3E2LYcIXENLnloYSBqbzJB9AVr4HiLwMqpNaHeLVo6abTOqTYvM/CI1GdhZZ4Seb4/ROaWNGHx7nbsTW8Gk7yU5aDuIFnVPU7DtCp8MZcBVY6PJRFSp6miwvE+rg1VMHhiBO5N3HnPYH8oXccE4SWve0Hytaz11vD336wwD/kulmrDgf8OfjbyZUv2cB+K+Hq08PhKfhkUmiXP5eJEAO6GC83/iXmhC+s8XgmVWFlRocxwgtIkH1C8p4k/CpjHOqUC7wz+Sb0+rm2Jc3tuO64vj+VGMeMjqyhbtHleOx9Ws7VVe55AgSZj0VZWMfhvDqPpyHaHFsjYwdwq5XQVVoqYLc4Ow7XV9T40sEkkSB0Mc9o91hldTwSGnWyPM59MlxJ0tY0yZEQefMbKvO6xsnj/JHe0cc00gXQToJ0umCREbcxftJFoIVHKtJ1ExIIO5MeUddzInuXKOs9jKY0HV8YB+ISQ2Y6cyquXPPhgkbF0ECNmgCD6F0nuVx4pcWbaLOOpYb4oAJiW30+YNj6W9j1WHjabHQ5rYAa4OAkeaYv7mVaxrhEN2Lmj3j+qzMY8NbVvEwe5mCCPePmrsMWvljlVFCjV1fv5JFHTADyAQRAHyAv9/khdeLtHMmqZdoNurrAqlAEFs89o69FoUwoSRJOiItRoU6CEITZCQlDVJ4ZKA1TIjCE0tUwYkLUxFas4gQOatZK0wT1cfpZZ9atBdJ9I5bf1WzklKWmOTC4fSVkyydbNUIpIbxLiIptHINJ+dv0KfgM4NemC432IkW02Gm1mwG+X+SbnIa4EEbMaPRpME/Vq5/IPI5zDyeRfbYQfkCtXhxpIyeS7s7ClVixPpyj92XqXCdHw8LTHOpNV3/P4P8AsDV49lNQVarGPIax7wC8kNLWAy93QQ0OPsvVanE1DDUfErRSZI07mREU2gRJdoDRCh/k8r4KC+Svw8Xucmb7z0/usPiXiWjhac1KgaSLA7/JeX8U/i3UqktwTfDb/wDY4AvPoNm/VecYrEPqOL6jnPed3OMkrm4vClLc9G95EujT4nzKliKxqUmkSTLzAL9rloG+9979ljoSSupGPFUiluwV/LczNEObp1B7qZcC5zQQwmWwOoJE8lnpUOKapgnRvf8AqVxY5pYNWlwpuky0lzS2ZsQ1rYCuZnxUDAoNLWkeYGGiS0aiA2bF5e7c/wA+VKFU8EPon6kvs26Ob+emC63iS9xJ03IExGwAkqvi8wa6o0ulzAGgxYkBsECdjPNZZSKXppMHkbNHL3gvJgDtc7k8z6whVcG+HeyVTWip2zqMPTuJ9h0V8CE3AYYCxv379laNEDuk2uhpXsiYiOik8OLpSzmE00RaYMHySPaE+hBQ5uylaDZGyn1Q4R7JwKR6TBIwuJHhrBAhzzeNupP2+a6PgqPJPOkNiegXE8R4nVVgbMEe+5/T5Lq+Fq+ljNv9If8Ais2ePsouxPZYcBXrANFiCCCeRBBuefTuuWpgsrOFrOYL2JFwD8jdd1kWG003uIHn1GTaGtvqk7REzyhc/UwQMuIkuJdPO5JChjz8NE5YeZjuY5xY1xEy9ppA+eGgFziP9wJgj+F3vJxZjDWxhc9x0CnRbTknQA2jTa/w+xc12261stwAfWa1ztDvMab9Id5g0lrL8nEab9Qs3il50edjQ979Ui+lxLi8NO4BtLdp+lizc5KyLw8OjDzTGeK8OtDWNY3u1ggT+9oHJVEJFoSpUVgkKVATECEIQAJEISACkQlY2TAQBJhhdIrzKMWQigs7Ok1zRBBP76+6kqXAIB7z+7rohSO5bpGm4P2VStSaQY5WMjusryplqg+jCBte6VjSeq0HYYC/03HZMZS7dFP1EHplYWQdlYc2VE9sJpicdEahxNcNaXdASn9Vh8SYrSzRzcb+gVneio5mq+SSeZJXVZTVmiwcyA35GFyrG6iB1WjhMcadG25J0/qfZLJHkicXRu8Q555mYakYbrpiqRzhwikOwNz1NuS1ydxGwuefb15rzllQghwPmBDge4Mg/Nd7h8W2o0VAfjEnexi895kLJ5GPilRowS2yStVgAwPK9hBgA2MxPy36Lm+LM0NasRGlrYBAMtc4SPEjkS0tH/Gea2sVUGgmY7ei4yvU1OJ6k/0UvFhux+RLSGykQhbTIIUqRCAFSJUiABIlSFIBCrWAbcnoqqv4IQ31QJlsFCYClTsR6yaPNzr9FF1AG+61sZkdWSDpaG7lxAaAO/Qqu7LaoPlAf00m3zdAXNqC6Zrc8ktsyMQOgi95UFQkDst3F5JWLNXkEH4dV/TaFRyvIK2L1hhaws5PMGYtFtu+ysh/RPq2jDc9NklWc7yqphKnh1YJgEOaZafQwFl4nMWMBkhXx2yEmktBjsU2m0udsP2FwuOxRqPc88zYdByCuZ3mPiOhriWdO6y1cUgVu5PiG06Zc7TLYMOAMjcWO4JmywVZxdIjQTzYPpv+nzUZLkqJxdbK8W/f1+is4LMKlL4Dbobj5KslCk0npiTrot4zMKlT4j7CwVRX8uyt1cOLXNGnYGfMYnSDyPqqAKjHj0hu+2CEJYUyIBKkQgBUiEIGCRCRIAV3DPht1TUrXWhAif8AxBlCryhID3XN8dXn/wBxh6xc0yTLG0Yb/C7UGNbc+ZxlVcTxLoZ4tSp5dgKTKlRgnaa2nST6SD15rmOIM9dj8SA98UdQEflts6Ok7T6ro8wwuHqM8OpiHOb5YYHtG0R5WCVz5xjFq0dCHJr6HcOcSipJqVdTjygNA9uZ91LmdRr3BzSWkRDmmCPcLnK3DlLU1uH8am5xtUqeWlAEus4Au3Gx5q/R4dxbHaXPpuZ/ECTPoDCrkktplyX2UuLn1MRTY8vIqNL2OeIBcAGaHOA9wT6LzKuHBxD5kGDJleytyBxJN3HSGaQNy97SDHo0rzDinDBlWRzBB9WmJ+ULZ4+S9HPyx4yaMUpAEpSLSUl3J8F4tVrT8IMu9Onur+bYeacj/wCNxn0Jg/UN+aucM4bSwvgy429P391Jhy0ve13wnUCOzt/pKpcvd/Czj7TlIRClxmHNN7mOuWmJ6jkR6iCogFcVl3L8ydSDg0Az15HqqUJQEJKKTsdvoEqRKpCBIlhCBiJEqRIBEqEIEKnJikakMA1CJQgC9QqiQNVp6wV19LjE0qYZSpMBAAkC3rAF1wJCGuI2JCjPEpdl0Mzieo5LVqVS2rijOsua1hP5AAbfw35rojmraTILwYs2SLjlPdeL4WtXedNNz3HoD+4W5l2DxIIa+gx/qZd8wSsWTBu2zXjz8vhnqXCfEDtVd1MNeGsHmc4NDXGfDb3mHk9gvHOJ8Z4lZwm7X1dVou587cl6XlGIrU2htGkxjby1+mo25uBIBA9CCs3jvAur0Z8Ci2o1zSKjfEDgPzNAJMg2tyhTwThHRRnxzlLlWjy1Iu/p/hTiYZqq0w599IDnaR3Nl1OVfhNRpN1165cW3dZoa2LmJ+6tl5WNfJnUGcfhXNpUAHGAGj6b/dcvXzC5LOc3Xr3EGR4WvgntwxJcwPNPUXX0waha1x2uLgcuxXiaXjyjO2SncdDqtQuMuMmwnsNgmoSrUVAkQhACpUiJQAqQpJSIGKkQhIQIQhAChOCaE5IBUiJQgZJUbInsogJU4eC2+4+ybhh5j6H+SkI3sie9gGhvl5usJ/Uru8he5oMiWugjr3XnNAPgXAb/ANUH1XW5Ni3imNTzHIwYWDyIXs6fjyVUd7hWsO3P+amx+GBa1siXPZ7gHU76NK5Shj3juJ3GxW1lONdiK1NrfhpB7nmL3bpY31JJHzWRQdk8jqNnX0SQWkNLtU7cuk32SZnhXVaT2AhutpF77+ndWcJUEWT61RUGW9nI5DkdVrgaw0imHNaJa4ODpBiDYX5gLxDijLThsXWpH8tQlp6td5mx849l7jnWfVKdVwYAWMkOHV2mTJ5RIt2+Xmn4t0dVahiQIFeiJHdtx/5H5LV4U6yV9izptKTOEQkKRdYyDpSSnU6TnbAnvy+afUwzgJKLAilCRCAFQhCAFQhCAEQhCABKkQkAJUiEAPpO/dlYwTZLuyprXyamCyqTuPDj31z9k2CGtw8z5wB3/uFrZPX0t0kzHQ/ZZLmgm6zvEINlXOHJF8MvA7tuMaBbUD6/0W5whm76Yq+EzU/XTcTqa3yBrxB5xc3AgSJiy8rbWcBIJHotPKHFwLnGSHCCYKr9ElPNyVHteX8V0XN+IsM7WMRBIJFj0UeM4roNkagffV9xP1XjOYZpUFQgEAREAADmdgn5bWNSS4/os78OPYo5LO3zfiClUdqaCDYO0kta4DaR+qyeIMz/AMXSFN7fgMsLRtaI9FBTYAyYEzvzVqj8HtP1Qoxg7SJ9qmc7gOHdd3OMTsLKy7K6VEkluqNpuuke6Nv3ZYOfHZWxnKT2yHGK6Rl16xcenYbBDVE1ykYr+iJUx2A0tD2/Cdx07+iorsKFIaQDsQQRyIO65BwufUpwlZXJUIhCFMiKkQhAAhCEACAhCQAlQhAH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2003425"/>
            <a:ext cx="3314700" cy="4181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upload.wikimedia.org/wikipedia/commons/f/f1/HoratioGatesByStuart_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62962"/>
            <a:ext cx="4114800" cy="5195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777284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323</TotalTime>
  <Words>342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Chapter 5 The American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The American Revolution</dc:title>
  <dc:creator>Catherine Adele</dc:creator>
  <cp:lastModifiedBy>cglaub</cp:lastModifiedBy>
  <cp:revision>18</cp:revision>
  <dcterms:created xsi:type="dcterms:W3CDTF">2014-07-25T01:36:23Z</dcterms:created>
  <dcterms:modified xsi:type="dcterms:W3CDTF">2016-01-11T17:35:31Z</dcterms:modified>
</cp:coreProperties>
</file>