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DE6D1F-B45C-45FB-B083-80FF97C8B8E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1272C9-849C-42C3-9C6F-D239AE95C5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://www.tuvez.com/christopher-columbus-was-an-ass-a-top-5-list/&amp;ei=ytBPVOTRN4-iyAT4xoJo&amp;bvm=bv.77880786,d.aWw&amp;psig=AFQjCNHGYzrKOW8cNdCAPsSw8MuZfGCvYw&amp;ust=14146032687540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source=images&amp;cd=&amp;cad=rja&amp;uact=8&amp;ved=0CAcQjRw&amp;url=http://www.britannica.com/EBchecked/topic/420084/Northwest-Passage&amp;ei=7dBPVO7YBoX5yATS8YG4DA&amp;bvm=bv.77880786,d.aWw&amp;psig=AFQjCNGLG82qt-vOYS2xJRTF6bQoq6w5jg&amp;ust=14146033630855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patroon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a landowner who brought 50 settlers to the colony to live on his land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Tenant farmers- people who farmed land owned by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patroon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paid rent in cash or crops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Largest city was New Amsterdam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Tolerance- being accepting of differences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Slavery- making a person work for no money &amp; without the freedom to leave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Peter Stuyvesant-governor (leader) of New Netherland Colony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Made fire safety laws and created a police force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Sweden-established New Sweden in North America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Built the 1</a:t>
            </a:r>
            <a:r>
              <a:rPr 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log cabins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Took over the Dutch colony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Proprietor- owner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Duke of York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Renamed his colony New York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Amsterdam was named NYC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Allowed tolerance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Allowed freedom of religion &amp; free trade-trade without restrictions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Explorer- a person who travels to an unfamiliar place to find out more about them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Christopher Columbus-1492-sailed to the Bahama Islands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2" name="AutoShape 2" descr="data:image/jpeg;base64,/9j/4AAQSkZJRgABAQAAAQABAAD/2wCEAAkGBxISEhQUExQUFRQXFhcVEhUUFBQUFxcVFBUWFhQUFBQYHCggGBolHBUUITEhJSkrLi4uFx8zODMsNygtLiwBCgoKDg0OGBAQGiwcHxwsLCwsLCwsLCwsLCwsLCwsLCwsLCwsLCwsLCwsLCwsLCwsLCwsLCwsKyw3LCwsKywsK//AABEIAMIBAwMBIgACEQEDEQH/xAAcAAABBQEBAQAAAAAAAAAAAAADAAECBAUGBwj/xAA7EAACAQIEBAQDBQcEAwEAAAABAgADEQQSITEFQVFhBiJxgRORwTKhsdHwBxQjQlJy4WKCkvEVM0MW/8QAGQEAAwEBAQAAAAAAAAAAAAAAAAECAwQF/8QAIhEBAQACAgICAwEBAAAAAAAAAAECEQMhEjFBUQQTImEU/9oADAMBAAIRAxEAPwDxSEW8bJCKsztUQkxHVIQJAaQhFMWQyS04GksfWOqwmSI0I9oRKclkgAshkgDJ5ZNY4EFOkcSdo2WAQN4gTDQFR1XcybDOI8pPjTsq+5/KDNWodb29JUxK3TRiF5SplubaywKpG406iO46KZSiyMmpjssSgNZAwxWRNOIAWjWMNl1jlYQVXyxFYdVjMI6FcwZlh7QZGsVIBoMywZBhAtBqpihF2ij2ELQtMRZYQCSCAk1ESiEVYbPSNpMXkgsmqRbMlWTyySrJBYtkiqyVpILJZYbCGWJVhCsVo9hG0i5A3gMVjAug1P3D1lGpULak+0qY2lbIs1sWNl3lSoCdTeTY8trc4J723muoi5JjSQNY2tBA/hGDXgi061eUv0KtwBMxRDo0ZRo2I1XW246/5h0YEXEp0cVpaGLWAIHrFY1xo1ossnRYMLiTyiZtFbKI+WGKCRKRlQckGySwUkSsAr5IKohh2jVBEFTLIsssZdJFlvEYKqYoVVihodFlkgJMLJhZG0oKkKFkkSECxGiFk1WOiawuWAQAhUWOBv03MojiJJ8q6cifxjktHpftHAvKqVqn8yjrp+cJ++qtsysPv/CPwo8osVAALzIxfEL+VNubflA4/FlzYaL0/OBA2tKxw+am5T4IL73klXTtHUgeu0C1XebMtpNU5QWfeQJja63iEOTGIIhKdFnIVQWY7KASflOywH7OcW9NqrqEsCVTd2t0HLnFcpPapja5PD4N2AOw9I9TCkaHSdvheE0yuUNlOh/ieWxsVdT0toY2G8L/ABgSrXAsC+4Emc2Ppp+rpwT3ENh8QdjtOo4v4XFNC5+zysQbHvOUq0Cvp1lY5zL0jPDLFdSoUNxqOYmgjhhcTAo1bbmWKeIKtdfccjDKbLHPXTXqMFFzt+tJnVMY97gW+8+8rYnEs5125AbR8JQLmw2/mP65xSRVy3dRqYZyygmORCKtgAOUiZKwXWQVdr9IeRcRQwsokCknaNGVRFONDKNIobIwWSCwmWSCTIyVYRViAhrQCCiTVYhJqIbNncZqEAIOep/tH+bSrSAAhuJj+L6KB8zr9JWqPvNsJ1tnnVn4/T8YKrWvpa2uhlUPvBltZbPYvrcxZxAl+ki5gJtN3vBM0ZjI5YaPRBpq8G4O1dgLhUJALHYX7yXBuFGqdbW0ueYnpfh/hFG2R1Ap7tftMeXlmPp0cPB5d1r+DeBYbDpdACdPMdW9b8p2uHpqdmseU4tOOYOgLU1YoL/ZBI003ljCeLsG5Cl8hPW/trynn+eVvfboyw666dTiOHUma70kY9Sov84X9zXLlCqq9ALe5tK+FrG6+YOt9DofvlXi3GFw6sztZb5VHNidgJU5Ou2cwt6V8d4bw7IyZT5rnN0PUTwbieFNGrVpm5KMyG/Ox3+U9dw9HH4nNX+I1Gmf/VS5svIn9c5594+wjJiA76M6+f8AuXn6kTfhz1nr7VyYbx9uQqUhyiyyxTax2veM9Jr2C3vtOzbi8QMPRLsAB6noOs3aNIKoA0EjgMMEHc7n6SyRpJtaY4SA2kWEIRGKRKCEiVkiDFYx6TaERGKXkyY2YWj0NoqNOcUmpEUXiBgskqRQgMxM6rJZY6iTywAaiIvbW8JaAx9xTew2U/hFrZsN6uYlv6iflygT19o6fZEYqZ0yajn5L/RGBLa33hW16wDmMize3pGAJg5YoJv6RGlToXNtJq8K4H8ZgoIuTp9bQeDw5JUdd/WdRwTGChUu9gBcH21Ur7ge0jPKydNcMd1fwuD+EMgXzDU6bxs7MxV2YJsVGhPYzS4Bjf3mq72sDfL2Fyfympx3w2HbMNLqQ5G+o3FpwW3f9PRmpOlGj4qwlALSKM17KRSVSi5tAGY6MeXSWeL8EwzA/wAI0aoBZQUyFtLkdG9pPhfAkTIHppUyZctmKBhTN0zoNDadTicYzIXqKl1DAWub3Gy35mPKYz1Uay3tx3gDFt8ZqdzkKZlF9AU6DlNXxNSzVAzpmRUDD1JtcdSdrCQ4NhhSqK+UA6g23N+U6HEXOUgAnXS17W1Fpj00z6y3HM8G8XJWq/Bp08S7jZgFUKAP6T+Hac5+0zFrWp4dxrmZ1JOmqjX3na4R/hu7U0p06hvqVa/mOptyvOW/asoGFw4FgUrX0Fr5kbMfnN+PwuUYZSze3mqUiDrfTcToeGUwaZQqcxBZCNiUF2Uj+2ZODQuwBPP/AKHpOjUClUo1Nslw465lN/u0nZnk5+PGMsrrEy3ki3Pr+rRlYStFsJqcjkh5ANoIgGRIEGFaCMZWBG0HaFaDI3lbIZUFoo6bRot0HMQaMrXMnk03megJTeGDSuFhVj8TEknW6leoI+cQGl46ydHK5Igg25gkfLSOWlrjVErVuBo2vvzH4Shmm2N6YZzVJm39OUE0IYNzGmUkW8PSXnePglvcc5tPwcgoLCzWN+x6xXKT2uYW+lWhfQgw6Pma7FrA2Yi17DoDpeWqOHWm2V72/VtJc/8AFhhmV/KCoIy66nVu/rMsssW2MrV4BiVQeS5AbdtDqedu3Sd9wziwYWNiPfaee4TC5Fygk67nc+s2sA5XnOPl99PQwx3j272ilJtdvSUeOYimiWGgvb35WlHA1bJmJsNAPeZ/iNndAU1KkMB1tMJexjx9nw3ESHAtbXS87CthiaQIaxsCpnk9SriS48pAJ2G99TOt4OMUyqalQqgNrbsO3aVljjDz7v1prnFqwuwGYbkdQec4X9pGKzYcEn/6Lb1AN52fGaSpqmgO/r1nnHj7FXFFOQZmPsLL+JlcE3nIWWvC1zeAxhViw3sN+XedHQwtWuq1C112OhFr7E+u15zfDcMWvYDQXJ/CdJTxbUVKp/MhUi9xY/ZNtrgzuzym3Fxy6VKgtcEajSQC9JKSpzb2zRIkL25QwEjVB/XSSqAuRA1N4Z/aAqSRQ2I6wRhbDe8GYdpSW0eOqRQ1STC9ucMqRUqZtDpSa0ewGFhBRhfhk8pILGZ6aG0bJ2hFS3WSCesVDPx+D+IpGxGqnvOVq0yCQdCJ3gpdJS4jwcVh/S45237Rypyx3HHSLUzNTEcFrp/LmH+k/SZ9W4Njoeh/KX0y8bA6Whm/w/i5AAfzKBtz9pgxKDFcZVTO4uqxHHS9lYIwFsgNNWfQ6DONZtYNHykOMt7HLpyOgNtpweEqkOnPzCeh4UFhfmZzcv8AMdf4/wDVIC995apXy36HnK9tZOk9wQeRnJlenoR0tr4dOx/zKj1KlMXqKSh+yyi9jfZh9YbhlbNTyH1Hr+hNPE0y6KQdRa4mNvZb0oYPFAMGWjUaxubDLcdiZZGPLEinRqAsdfiAAD3kqmBrMLeb20k+H0mpAk5xb+s3+ULdFvFTx+db57gg26ggi9wZ5j4rxHxcRlXUKcvqec9D8QY3Tc9pweIwWZ84JB3950fjYW3zY82f86NQwtQfwwuhsWta+g77jWWcXRKtbW24BtcX3Bt3mh/5dgAAlK4H2smszmqFiSxuTredeMyuW65rZ46DI7wdukKRrBgazZkLTTnGrG5McHSBqvFtQbAQL3127SZaRcwkKglRGpprJ5I5a0ZCBIogYotHpbpLqJaAlVKkLTvIKLQPeOyyCtcb2hMumkJTICOFhBET3lAkElbpIobQgOsQOF31gqlBDoyq3qAYTN2i3jDOxHh6g17LlP8ApNvulCt4UFvJUI7HWdED3iykxXLR+Pk5Gl4dqq4JykA3uD9J1mF09BaTQcre8iosTOXl5fPqOrh47is1KPPrIKlm7c5boVrWB17donorup/2nQ+05rXWhhMSabjS4nWcL4gp9Zy1NOsndl2kb3ehcdx36Y7y79NBMzivEAym5A0v7DrOUp8Uddza+kyuL8UqVCVvYDQ9/WXhjnndObLCcfdVuJYw1G02G3pKrGIRs09HHGYySOa5eV3TFZC8IZErKhGEjaEyxoEFfSAfaHcCVqgtKiaC7bRmPWKop0tBs34y4lN6mwgs0RIkQ0NDaa1O0UQJ6D740Whtp3k0MidIxaZ6PawjQqPKV5GvjEp/ba2m3P2EWhtpipHeuqi7MFHecvieOudE8o6nVrdukzK1YubsSx76ypKi5yOtxHiKgPslnP8ApGnzMpVPEpP2Et3Y/QTms/aSV7SvFNzrZPH6/UD0Ak6HiXEKdcrDoVsfmJihryUei/ZY7bg3EBiCbjKVtpfe4mw9O083weLemwdDYi/ob6WM9T4BTXFYdK1IqRcrUUnzU32sw78pxfkYZTv4eh+NyYWaqstORRPnNTE8Eqgc/aCw+BYcpxzP5de4qopW9x8jeMahudNtvraaLUO0AMGR2hMpTZ+Z832vSTo4Sqx0JttvNFOHsWuOX1nT8K4YFC3HrHcoV5PFlYLw6lOkajedrHVuRIsMo9TOS8QcLqUbVCrFCBcqC9iBY5gNdxPTuJmyZVFyToPe8VNP4due1rad4+Pm8cnNnfKbrw9uL0xb7WvRYXD45H2OvQixndcW8D0MXWKLag/wmcOoGUshW2deYIY/KeWY/AVKFR6dQZXQkabGxsHQ8wZ6XHlM5uOTO3GuizWiGvOY3D+K6hans3T1mvTIa5WxHYzSQvLaxSOvaQUQG3zhqd9zDRoV16ypVWXMQdZWcRCqbQLgdJcZRK1VBKlToHPaJST7A+8Z1krffHaE1IikVWNFsNg0zrpGKgA30j4nErTuWIH19Jz3EeItUOmi/jJ9i2QbHcX3FP8A5flMhmubk3J3J1MeMZUjG5WogR4ojCJKRMlGtGEkNoZIEQyGSBUW82vBXHnwGKWpbNRchMRTOzITvb+pdwe0ysLaWXW4NvSPU0rHp9JHhlN0WpQc/DcZlB8wKsLix5ShV4TYm6+pGs4n9j3ioqzYKq2/mw5c6AjekD06T1j4nmsy2M4uT8XC5fTow5so5luFg9vaIcGW9yL9LzpamHVtbfKV2w5F7azD/kyxa/vt+WTQ4aq3sBLuSwNhJty0IPpJE2vJnFr2VztZr4a7X7b/AOIQrblrLFibW95OjhTfXb7+sz/VvLWKvPpT4Zgia5qkWUKVB6ltNPS04X9rnBc2H/eQBnouqlgLXRzax9J6uF/xMvj/AAtcRg8VR/rp1B/uAJUj3E9Hi4/CSOfPLyr5fxFPtGw1dqZ8p9uUnuinqogp0MN2NjCcXUmzeXvymwlUFdDOPNPnIrXZR5SR7w1WmOf262q8BnmLh+MEfbF+4+svU64YEg3+kJGnlKOzQTmRzRjAGtAVCJZCxfDHSGwqqBFLyp2jRbG2FUYsbsSx6nX5SLmOdN4ItLkc9uz2iySSmFsIEBaNvDCnfrCGnASKhEdRLRTlBMlvpErRsskgjKdJOIaEDS7R1met5cwdTW0cE6qwgIYMt1YG6kbgjYz3vwP4lGPwyMT/AB6ZCVh3APm9DaeEuneb3gvjf7liqdS/8IkJWHLK2mb2MWU3Fx75TYNm/ujhj6xUbWBXUNqCOYOoMdjqfQTM0iddoMbmw31hFjA6iPobRGnLrIs9yD2J/AGTvp7wTLv2v8m1k+vQGvv2kqC+bX+bf8DB0ze3cfh/3FUeyk8083sN4/gPl7ieDNGtWonenVqJ8mNvuImc4nTePlA4pjbbGtcf7kQ/Wc5WWxM0/wBZ2doUz+EEyb7R2Mg5j2WgyOslTcrsbHr+t414rQG7F6hjwdG8vQ8v8S+jg87+k5+0elWK6g2++JeObfWoIbNMzDY4NodD900OcVaS7HDxQSuBFI7NzlSqTB5o7SBM1c8i1RAPPXpLqWAmODreaXD6gbQmx5d41aEJ1kwIU0besFlINoH6TWnI1qAhKawhp3EDZjJbSSpGPWFjYwVNrSaBnOslS3EVVriDpyk1ro4Iidr6HYixEp4epbnJk876QVK9c/Zr4tzYf91q1Ar0P/WzsBmosCF1O5U6elp6FVqDNYMNVBWxHm13HWfLWO1A0/RlcY2qGU/FqApYUznbyAagL7yLhPsb0+sqdQXPmXQa+YffHFZRqWXt5hz958mfvdS5b4lS5uGOdrm+99YmrOd3cjld2/OOYTXsvJ9ZHE09fOmu3nX85Ubi+GDlTWpBipaxqLsu53nyoSb/AGm/5N+cYLfU7++0PGDyfSn/AO44ciqWxdHQm2Vw2mx2mVi/2r8LBIFSowIKlhTe2oOxtrPALDkIMj/EPCDydF4q4xTxOLq1qd8rBACdLlECkke0y61QGUUGsOyx61NF7RZ7SDEW0iqCRhoizRSMkq6bwnaTGMV0kyIgNIwDLmFxjL37GViJJU5ydLlbCcSW32T90Uy1MaPQ8kGEG4iigIcCKmIooG3sLqgv0hKyjKvrFFD5F9IsJMCKKBq+PUXGglFhFFEVGww0MFVHmMaKHymi0B9qXKQ8ojRR04hiR+vaZ1YaxRSTpEfj9I/KKKUn4OBr+u0mwjRSUo20Eiw+kUUuKOghXGkaKBg20jKNIooQjqIrfSKKNJAR6Y0MeKHyD5RpJADWKKKrQURRRSUP/9k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4" name="Picture 4" descr="https://encrypted-tbn2.gstatic.com/images?q=tbn:ANd9GcSJsAAUS_mWT8q-UZ7kCm8FWALt3yQ2fm5BYoO3BcMwwldFBVuz7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438400"/>
            <a:ext cx="4714875" cy="3533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054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Northwest Passage- a water route across North America to reach Asia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8" name="AutoShape 2" descr="data:image/jpeg;base64,/9j/4AAQSkZJRgABAQAAAQABAAD/2wCEAAkGBxQSEhUUEhQWFRQXGBgYGBgXGRwYHBcYGBgXFxgXFxgYHCggHBolHBgYITEhJSkrLi4uFx8zODMsNygtLisBCgoKDg0OGxAQGzQkICQsLCwsLCwsLCwtLCwsLCwsLCwsLCwsLCwsLCwsLCwsLCwsLCwsLCwsLCwsLCwsLCwsLP/AABEIAKgBLAMBEQACEQEDEQH/xAAaAAACAwEBAAAAAAAAAAAAAAAABAECAwUG/8QAPxAAAQMCAwUFBgMIAQQDAAAAAQACEQMhBBIxBUFRYXETIoGRwTJSobHR8AYjQhQVYnKS0uHxohZTguIkY7L/xAAaAQACAwEBAAAAAAAAAAAAAAAABAECBQMG/8QANhEAAgECBQEFCAEEAgMBAAAAAAECAxEEEiExUUETMmFxgQUUIpGhwdHwsSNS4fFCYiQzkoL/2gAMAwEAAhEDEQA/APZsnLzjiVqRhGy0MaUpa2ZLW85uf9KckeCFOXJMfcoyR4DO+Q+9UZI8E55chHXzKMkeCM8uTrbKqhwyu9ofEcV5/G0HSnps9jawdbtIWe63GMTWpU47RzGTMZiBMCTEncLpRZnsN6FHY2gCQalOREjMJEuyCb+9bqi0rBdFsI+m+cpa4+0cpnuunIeQIHjBUybRWNjn7ZxQEsaL2kzHOAn8Fh5S/qt6LpyIY3EKN6aWvPAlH3K28keDLzy5CPuUZI8E53yEfcoyR4Izy5COqMkeCc8uQjqjJHgjPLkI+5RkjwTnfIR9yjJHgjO+Qj7lGSPAZ3yEfcoyR4DPLkI6+aMkeAzy5CEZI8BnlyEfcoyR4DO+QhGSPBOd8hH3KMkeCM75IdoY1Q4R4DO+Sz6V2imS4ubN7QdPKxWfTxFozdRJZWNVKbvFUpNtq5UUHt9oGQOI0Gp9rmrwxFC71vd8MrKjXWrWy5Xq3ySPFO5I8HDPLkIRkjwRnlyEfcoyR4DPLkIRkjwGeXIR9yjJHgM75Kxffpz3c55oyR4DM77klpvBInVUlQhKzfTgntJpNJ7nX2XXDxlcO8AL+9ulYOMw8qMr30dzZwldVY26qw43IRNokjxBg/GyU1Y3oIbXosylwMOEaHWdxCcwVSoqiitUxPFwh2bls0J4YwDBOvE8AtesrS0M+i7x1FqZsOnyTUdkKyetiykglAAgAQBehVyODuGvQ6/XwSuMo9rSa6rVHfDVezqKXTb5nS2xsiliQw1M0MzEZTAOYQQ61xE9JkQQCPOwm4m+0mI0vw5ReMwqVTIgu7gLj2na5jFMd4O0IjLJy5SSTeU5xbjJWf8AgpFxnHNHYa2LsOnQcajC/M9jA7M/MCGtaGQIgZQIEATJmSVSdRy0LRjY32wQKZtckN812wcM9ZROGMllpNnHXpjBBAAgAQBCAJQBBMaoAAUAR2gvcW15Wm/C10XJsVFVpDSCCHeyQZzWJtxsCfBRcLGikgEACABAAgC2HqZH5gJsZAMTwnlqlMXhnWikrb7jGGrKjJvXbYQxoeGVHsaM4BLAczwD0AJPgCeR0XWFPJDl82OWbPO70XF/yI19pYiABh3NcZGbWIAMwAReYuReYmESnO2x0jCnfcMHtSucjXYZ2YtbmdJAnMGuN2W3m8crd5Spy4B04b3H9lV3vZmqNLHFx7pmw3C4BPWFeLb3KVEk9BtWOZKAKOFweo9fRAF0AVeSASJkAkRrpuVZQjNZZK6LJtSzR0ZLXPyBr3FwAvzOpJ8bpelg6VOWZLU61MTUmrN6EBgTEYKNrLY4yu27vc3w+h6+gS1bvDVDui1KYHCPomo7IUlfMzRSAIAEACAKvFiokrponYar417hFmt4DWOqzqPs2EHmm7v6DlbGzmssdEMYHHsZTDTIIHDfxB0SWIwlZ1ZSav1uN0MVRjTjHbpY6rDYdFnsfRxNpYrtHQPZbpzPH75rc9nYZwXaS3exj46upyyLZbiYcZ8YHgAfVPKqnNw8LiWRqKl42+5ZdSoIAEAQgAKAM8VRzsczTM0tJ/mEGFDV1YlOzuc/9zEOJbVe1pM5QSIEBuUFrhaLXBIhsEQZp2fide1utUWp7HDW1G53EVA4Okk+2AHRJ6/1IVMh1L202Mq+xSZy1ntEy2Mxg3mSX6kOcJGWQbybk7PxJ7XlHTok3BDhlgAmO9YXF5V1wcnyaqSAQAIAEACAMcZSL2Fo1Ma8iDHjookrqxaLs7s4+F2NiKYDW4o5RAu0OdApsYBLpmCHEHmJm5PNQktmdXUg94m7sBicx/8Ak93OCBkaCGAmWzvJGW/HNxAEuMujIzwtrEZ2VQqNae1cHPdBJHHKJEC1tOjQrRTW5WpJPYdVjmSgCjt3X0KAEdtYGpVaBSqGm4ZryblzC0Axuv4QCNFScW9jpCSjujnu2HWLgTXIaHAuDX1JeJdmcTPdcQ4DKLdzn3adnLk6KrDgyp7DxMgvxU3JIGcTmBzRDrQalaLG3ZD9MqOzlyS61Pg9BhKRYxrSS4hoBJMkmLkk8TJXZLQXk7u45htD19Ala/eGqHdFKTtBP6dITMdhWW7NQrEAgBTEGpmBYJaAJFhJObxt3frxlEO5Vz6wvDSBw4S6YEzMZT4kKdCG2R2lUhrg0TvGmpjebwPPceJZBdjOHc4g5wAZtHCBz4yoLHR2Zh5Je5oyxAJ5HULG9oV05KEXqt/waeCotJzktHt+S2K2kHsDWTcCTcWjcTe6phsBPPeotEWxGNg4WpvViELbMq1iMt53osr3AsgCEASUAQgDKpiGtdlOsF3gPv4HgpsRcpRxYdGUE2ndpMcY1B8iiwJ3IOObEkOA73D9BIdoeIjxCLBc1dWiAQZJgC17F3GNAfJFguZDHNLS8BxaBJIj3Q+LnWCPNFguWdi2i1ycpfAjQEDjF5siwXNKNYPEjTjxsD670MlF1AEoAietrnkNJKpOpCLSbtctGEpJtLbcFcqSgAQAIAEAQgCUAVfqOvofNAFkACAKvYDqJQFgvMAT01np0VKlSNNXk7ImMZSdoq49s+jLZJNyfgY9Fl4iu+0aW3+DTw9Jdmm/H+TmhxAb4DzWqn8KMyW5q4TpbnwUyTadiYNKSbV0YMe5o7/e/iaPm3XylcIyqU18evivwOTp0azvReX/AKv7P8mzHgiQZHJdoyjLVMVqUpU3aaaJJVjm9gCATKvdu4yob6AP4TaGUBtQNyREgWHIjgsfE4BxWem7vryaeHxq7lSyXPQ57qzBezQbASN1vOyfoWowtUlr11FpQlWm3Tjptoiv7S3n5H5wunbw5D3Orwvmr/K5oyoDoQehXSM4y2ZxqUp03aSa/dyyscwQAIAEAZPoNdqJ/wAiD8CQgLA2g0aDnbrm+d+qm5Fg/ZmxGURDhe9nGXeZRcLIHNbYGLGbm8kHxkgnzUXXJaz4A4ZvAX4WFgBoOQA6CFNytkH7O3h898T/APkeSLhZF2MA0AFybcSZJ6ySVAWLIJGsPggaZqOJiCYHAc9ZWPiMfU7Ts4aGlRwcOz7Spr1sidmYOpMuFoymdYLQZnfey54zExmrJ7bPyLYPDzg7tb7rw/dDKvs99ME+034gcSmsP7QhNqMtHz0OFbAzppyjqv4FjVHELRbtqxK62RdSAIAEACABAFDqOh9PHigC6AKvnd8UMCyAKvcRcTIvbXh4qlWEZxyyV0WjOUZKUXZobwmNc4GSDBj4BZs8JCDsh+liqk43dhJglo6BakNkZ81dsuCrMhO6uSoAzfRBM6HiLH/PiucqUXrsxiniZxWV6rh6or3xwcPI/Q/BU/qx/wC30f78i/8A49T/AKP5r8r6h2/8Lh/4k/KQp7ZdU16Ee6v/AIyi/X8lC4l0hpP80AeG8eSrnbleMfnoSqEIr45peWv+DWnhqlQ5QeobYAc3a+ULjiK3Zq9SXouvr/o60VCTtRj/APqWv02/kilRDC4ZcpBvx6zqRrdMUHSlFSgLVqta7jUb06dPQZdhnBrX6gzoDI4Sl6eOhKo4S0S6nSeFkqamtb7i72TJbAdETFxwnkmLKScqe+upSNRpqFS7indr8EYd5I73tCxj5jkbKaMm42nutycTThGd6fdeq/HmjVdRYEACABAEIAEAczEbGD3ufnIJcH2As5oYARM6Bg8yubp3OqqW0sc0vpg97E1hkcZlxgBhdTJcJMtLmHiZPAqmnJ0V+BnAFgqMAr1ajszmEEujMKckuBNgMrjwl54CLK19ysr2eh3V1ONilZ0A9EMq3ZHZ2G49mAWkEeRm8heZxaSqNqV7/Q3cFfsknG1vr5HRSo4EIASxOzWOBygNcSDMcCPomaWKlCUXLVLoxWrhYTjJRVm+ohjNjkNljiXC5B0MbhCdpe0W5/1Nv4E63s+0L03r49RGk4kCQQdb9Tp5LXhUjO9ne25nZZJLMrX20Lq5BCAJQBRup36CAJPGbXi/wVZ1IQXxOxaMJSfwq5YFSpJq6IatoEqSAlFwsCANsPoevoErX7w1QSymFLQdEzHZC8t2Ve6DyPw/wpbKbFwUEkoAgoAMJSLi1pkAmJ13Zonikq+IdKm1e8l/FxijRVWcdLRb+trjeL2e5gLgQ5ojUX15LhQ9pZ5KMl6jFbAOEXJO/gGysQGvubOAHKd3mj2nRlOKnFbEYCtGMnFu19vMnF4J7q8/pMSTpAghvmDbml6OKpwwzj1d9v5O1bD1J4lS6ab/AMHcAWWaYrjcEKg4OGh+vELvQxE6Mrx2OFehGqrPfozzjrVPNp6tuPhmW/CeaUZrTMZeVujOD1cGn89H9bGyaEgQAIAEACAIQBKAMDg6Z1psv/COvDjdRlRbM+SzcG1xhrBmO9oAI3TIuOq41qtOjHNIvTjOo7R1OrhNlWIqFziNHDugjo3Q8f8AMLFn7RrSfwuxqxwFJL4tRfZ1Fr6pBEtEwHXi4F+fDxTOKq1Y0YPNr4C2Gp051pLLotr+f7Y7zWgCBYLIbvqaySSsiVBIIAEACAODitl1XVCZlt4JOg6crrVpY2nCkkrp9bLcyauDqzqtt3XS7egtWYGz+Y18QIAPj3tE7SxVSbV4WXNxapQhBO07tdCGmRKeFiUAdP8AD7e4TxcTpfnK897Rd63yNrAK1K/icn8T7NFUuZmyzDpAnc5sQnvZ8s9HLwxXGfBWzco4n/T7peW1GML9clMiAaYpkMGcgaSNYnQp3s3yLdt4GR/C9gO2mCyz2ZmuFMUgzO3MJOWnBIInNfQQdj4k9v4HdwlHs6bGSXZWtbLtTlAEnmYldUrKxwbu7jeH0PX0CVr94aod0XpaDomo7IWluyxE6oauVM82WBuOnLgFDklZWBJ66mqsBVzo1UNpK7A6+yKLwDmEN1AOsnUrz2NqUpzvT36m3g6dWMLT9OTpEJEdFKezaYM5b6ibgdExLFVZRUW9F+6nCOGpxk5W1Yy9sj5dfFcE9dTs0Sx0ifvpZDVgRKgk8ztdsVCYiHNPge6T8T5Lcwsv6EXfZ/R/7MyUf684/wB0X9Nf5SKrUMolAAgAQAIAEACAImTA9o6DqudWooQcpdC0Yucssd2N0MR+zuc17SZMgiL2+iyKkfe0qikk+qfR9DShP3Vyi4trdNcHSw2JcWF7wGt1F/0xqTokKlOMZZYu76+Y7SqSlHPJW48vE52yMQQ+CPbMzwOsfNaOOwrjTjO+1lb+X8xHBYi9Rxa3bd/t6HcWQaoIA4tX8QtZXdRc3QwIJc4mKZksDYDPzBcuvBsuqpNq6K5jCl+McM6Mvad6Imm4azrPS/Xqp7GRGdEUfxlhyBmzB2VznQ2Q3swC+/I2ExOul0djIM6OxsvF9tRZUiM4mJmLneNVzkrOxZaoTo7JIrF5jLaAOVgI5W8k7PF/0ckb36/4EYYS1bO7WWwli6eWo5o0mR43WtgZudFX6aGfi4KFZpeYvX0jjr03pmV8ra3F1a+o/s3GsphwJJEki27ebLEr0K1dqajra+5qYetSoJwvpfgxxeI7R2aLRA6cT1WhgcN2MLvdimLr9rLTZGKdFSUAQgDbD6Hr6BKV+8N0O6L09B0TUdkLS3ZdSVKvaDYoIauUoSSQATrwMxrH0S0qnYv43oztTg6vcWqLm4TCs9VqcpbWaO9supNJvECD1FivL4qDhVkmegw089KL3J2pTqOovbROWo4ZWumMhdbOLG7QS4WNwFyja+p3ex57D4rGNa53aYZzYDy41JAysY15mQGMLmzMGMziRoD2ap8HO7HthnFAsbVdRcxrO85ri5xMuyOkm8tyzbXNuhUnktoWV7nZFjG4m2mu8DyJ81R6olaM0VSxx/xDh5AI4Fp5TofNaGAmryp/3L6ieJWScKvD18jm0qmYA+Y4HePArdpzzxTMivS7Obj6rxXR/IW2jjxRDS4E5nZbbrEz0tHiFMpZSsYZhR/4ioR3XZrt3ECDUFMmSItMxwCq6iLKjI6eHrte0OaZBnloSDbdcLonc5tWdi7bmAJjXl1OgXKrXp0u87ffyLQpznfKr/vUpUcRaBqLza4kGRrqFEa6cM6TIlBqeXT5lATlvcnhYxb78Vf4nBlL2fqWc69rlpEO0PEfQpdVO0ioVFq7q3kdnDJLNB6K2vmP43Fh/ZhhBfY5iYjiDzPBZdGk4KTqJqO1rXv/AK5NCtVVTIqTTlve9kv98De02htGLNNoA3mZgLlhHJ4hNK+v6ztioxVBrbw+wps/EU2ZnPPf3CLxy6/eidxtOvVqKMY6dOPUVwlWhSg3KXxfux26bwQCNCJWO1Z2NWMk1dFlBY8/tIYztnOoAlonK1xYGOhjCGuJ793Z4yxfUwu0cmWzObvcl2Ix8WoUZgESd9+6Yf0MzHei8Si1PkPiKPq48uaeypta2qJAcJfThwN85mJkA5cxDZyXiy7NdQ1O3gM3ZU8/t5G5v5oE/FcZbl1sbOdAJUJXYN2VzzVWpmc524mR0sB8l6fC0uzpRizztepnqORmy8nj8vuT4pg5Eho4KLICykAQAIAEAa4fQ9fQJSv3huh3TCloOgTUdkLS3ZKkqSgCI4W5i1+KiUVJWlqiU2ndGjaojvMa7gTY+PFITwUs16c7Lj92Go4mOX4438f3c6eHx1JrLQNJaBBnTRZVTD1pVLNXb/dzShiKMad07L96G7No0j+sDkbFc5YarHRxZ0jiKclpJHPofh9oa4do4hzMhEMIiO9ALTqQHXJ0tAVe0fB0UUx/BYLsyTnc/usZLoJhmaJI1PeN+SrKVyyVhp7ZCqnYGrkU3SOeh5HfqiwJmWLbma5g1IPhO8q0XlaZEoqUWuTzDmEGW6/qbuJFpB3Fels3/Up9ehiRnHL2VbptLjw8hbGVXuLOyjMCSWugSMpEX3SQZb7vgZ7XNotH4kSw7prM9Y8rVfvmL0/2oWyUjAGpuT+oSIEcDHmrJT4Of9Pk6OzKb3DIYNQSXAWDQSS0DlBAH8vIrnVxEaEU5/QmFF1ZWgWqsniLwek3B6ei6Td4KcVe236zjl+LK3bk1rsa0DszmBtf3gQPj6JShianxKqrNaoarUoXi6bunZGD3xGYGRINtNJkRvsnoVFJZkxKfwytICwGABl37mnTdxJHyS868MqkrtX3XR/g7Qoycstle2z+3jwa0WgvIe/Jl424ERxXLFV24J0lmT+VuDpQpxdRqo7W+a/eRzaOKa4MDXSWneCJm2b5pfBUalOq247r5DWMrU507KWzXTcQrECHEhpGhMfI6rRrqDhabshOjCpOf9NXf78i9XaJf7RcBuAa4AdTCTpUaFNXab8Wh2rHE1Ha68lJX/kYwePc27TmbwmfIypr4KnWWaGj+hzp4mtQeSafk9zt4bEteJafDhyKxKlOVOWWaszWp1Y1I3izZcy4IAEACAPObSohtQtGh7x0tJuCOd/jyXofZ9ZzpZX0MLG0slW66mafFAQAIAhAEoAEAbYfQ9fQJSv3huh3Ral7I6BNR2QtLdl1JUEACAKPZO/w1m8+irKOZNMFvcjIZmwHC5HW+i50oTgsspXsXnJSldKxrhcoJ7UFwOkGw6gfdkvi44hq9J2O2GdBO1RXOtsqpTEsYSYvfytyWRiYVdKlRWuamGnS1hTd7fuh0EoNggDCoSTLOhOsgTZsmJkqytsyr01NaYEWuOOs/VQ7kp9Tg7RwL2uLm3ZM2ubm4iOa2MLjVljBu1v3foZGJwslKU4rR/NeltRBz2us4ER8COB3FaN4VNBSnWnReZaffwa+xNKpYgm4iTxadHDqJ8QVWM5ZJK+q/UzrWpwzRnFfDLpxtden8HbrPo4fKZgwRAuX8iNTe/LxK87KVSrJt6m1TpxgrLRL0OdtCp3g4UXNDpBJyiTqLZp4p/2fWmpOFr/4FcbhqaSk5Jc9dxWlWc3Rr28xk+YN/FOujCXeg36/5E4px7tWK9LfYq+rJJOeTeS068ZA+4CvF04QyWaXk7fcrLD1Zyc1JN+EkXfig9xJcJMWF+AgzfS/iudF9ko04NPV36Fq9GpPNUnFriyuvmNsFIwS9zHQM1t4EakapftMVQTUY6X09fJnTs8PVavLW2vp5oyxtSi3LkLpnfJmx0B1M8F0oVcRGX9Z6NeGr45K1MPSqJditU9XqlblvYXHdDqjtYJ/laNw8r807Thd55bv6L8nKvWSXZU+6t/F/u3gYnabYsCTaRwkwCTw+qYsJXLseHy+n7QMEaZo1BnXkUvUp5fihv8Az4DlHEKa7Oq/hf08V911HMJicpFRtxFxxB9QfVccTSWIpfD6fgKcnhq1pev5HMHtd0ntAInUfp5nd8VnYnAwglllrx+/caw+NnO+eNlzx5nYpvDgCDIOhWa007M04tNXRZQSUqOjTU6fU8lNiGedxJPaOl2YAkA9SXHyJjwXo8DBKlmta/2MDFSk6rTd0iqcFxavXIc1oFie8To3uuI+LVKRDZnRxZOXNAlgcQAZk6NEnWzvgpsRcgYx/d7utnanK7MWtPNtjfmDoiwZgdi3i8B132AMkMa7S+pcBHIosF2NUnSNQeggac9VUshnD6Hr6BKV+8N0O6YUtB0TUdkLS3ZIUlSUAEIAEACAIQBrspgbVbGhkRwtPos/2kv6HqN+z0o1vQ9GSsBG4Z3dyb8T9B99Qk0AhQBm4EXFxvHqPX7myd9GVemqLtcDoZHJRYsnczxNHM0i0wYPA8VMXZ3/AGxWcbqx5faGGqMbdsAEAkD9EXAOszy3Lali41IrI7Pjw/PBnYXD5JuNZXXTjN09OhhlFFvaDvljS4Fx1ygmNLTxXSph4xpPd366XS5ObxUpVbWUbNu2yvtb7nUrbaoPaRUAkFotBLRUyQ/vRAhwdAkwONljxzwfws0XGM0syucbFbUoM7Ql7srATmIIv3SQLQYzN5d8FaXvM5qKfV2a/wCrM5YSMM1uiuvNHUwVDM8NjuxJvE2+q74yq6VPLF24f5OGFpdrU+Kz5/f2xXDUqYLxVb3WyA32rk/d+fNL4hzq06apu99fkdsO4Uak3L4bdNdL8eYth8G17XkjusLi0DcZgD4GVWb0hS638rdPqN9rUhKVRN9zXre+y9EOfu9rKQqb7Egd2QbRI3qIYhyrOnBZei046s4VYy7BVKknLZtNu3kvmUDSQXtaez65o3GeXmnaNfLLsqsry8vuJzpZo9rTjaPnf/QlVp1MziC08Abx/tPXQtZvYcHPVQT0MHdwk/pOv8J49Dv8+KXf9J3/AOL38PEdj/5EFH/mtvFcenT5GjqYM2acw1O7mCFNSm5tSjK33Qqmo3jKKv8AVHY2G7uuG4OIHr8ZWN7RUVWdvM1vZ8m6Vn0Oi98czu+9w5pFK483YGMi51Ov0HJDfRAl1OHtLCljy/VriOFibdStn2fiouKpPR9DHxuGlGbqrbrsLLVEAQAjTxbzllsAhpJg9wkPJB4xAG67vBTZFbsHYp4D4EkWaIIzHKDeTYTm/wBqbBdmjMQ4viO6bgwdALgzoZIjiJ4KGgTY0oLGuH0PX0CUr94bod0Xp6DoE1HZC0t2Wdy1UlTnjZxAAa+IEebCyfg0joeMq1yti9XBZvdFiIA3Esn/AItjxQFiRg4JNiCTYi3staCeJEH+oouFhyFUsSgCPsclWUVJZXsSpOOq3R28BiBUAkyQBbdIAmecn5Ly9ak6c2mj0VGpGpFNMdXE6ggAQBRzSLjxHHXS9jO9WvyVtwRSrtdMEWMHkeCJRcdwjJS2ZNakHAg6FEZSi7x3CUVJWex5rsOweG1WZqZ7rXcN4HzWj20qiiqbs1+28uPkK1KUbynNX0121138+foTQwmMplxphhGZ7mte4RBdUDGujdkNM6zIPjwq141Us+/OxeFDs28uz6fgZxFPFv7rm0mszGcmrmZDlbBJvmifTfSjOnCak+S1WEpwcVwLMcQQWmHA+W4yF6GpCFanZvR8GHTlOnNNbmdHBmpSNdznEkzEkQJjdCyqdSPbRg9tt9r6mvVzQpylG2/CbduftbYa2c8NzUspIdvG7cZ+q6Y+lkyzTSstE+RXC13UcoyTd92umn7sdfB4Ytphj4dE+U2WbVqKVRzhp+6j9Gm401Cetv1HP2jiXAtZh2tcS/8AMb3RLbZvaIvcHw5qyhLKpz26MFKGZxhv1RxX0sQ98soluUQabXNuQ8T3yCILXbj+hwsdGKeLnT/5b9ThPCU57r02Rthy8d2qAH3kAyLEgXHIfPgtfD1u1jcyq9Psp5WbhMHJGBplvsae7/bw6adEvkdN3htx+BxVYVklV36S+zXXz38xnZ+0MroFgfaBHs2MEiZ4JPF0Y11nj3lpb1O1GU8NLJPut3v02PQUHtIlpDp36846XWNJSTs1Y04OMleLuaqhcXx+G7Rhb5dRcLtQqulNSRxr0VVpuDOC9haS1wgj7lelo1o1Y5omDVpOnPLLcqupzJQAIAEACANsPoevoEpX7w3Q7ovS0HQJqOyFpbsspKiRwP8AFoSf5pqB5DvKPPopuVsT+yHMTIEgCw0F5jnd1+aLhYrSwJBYS6S0Nabe0Gi0jcQ689RvRcMo6oLEoAEEo6WxTAcYMSdBrcz9lee9oO+Ia8jawCtQXqdRpkSEgOkoAEABQB5XaeUVPZ7OCdJkjiI0W9g7Sgs8sy4a29TCxfwzeSOV8p7+g/sPEuktILh7wnu3s2DceZ8Epj6MF8UGvJDeBrTd4yu/F9PA12ps41u80yNwnSN7TuK40K8KcXCcfXqhipTnKSnCXo9mc2scSyGZyJ0gSSORJKYjTo1YuUWlbfR/lnOVaVOSjlbv4r8a+pX9pq0szKmYhwkH9QJn3Z4fe+IUoyalF3t4Nr5fcJTcouNrN7ptL1T/AJXyMcLVaXBriWTHeMiTA94fcJ2tXUKdqa18redhOlhakp3qbcpp+V7Mb2RVcQ7DyLBwB3WjTqD8FnVIRyqtbrr5dB+UpObpr/km14a2f128DJ7NWkaEjobjXjZbUK0KlvFXsYs6UoXXGlxinTcabnZ3d0mxdZw4A/BZtWVOGIUHBPy3HYRnOi5KbXnszk47AF5a5tRzCyXNcNQ4tc2x/TDXEePnqTpQnHK1oIU5yhLMnr4s22fh3SGPxFdphoEOygFpzB2TiZvuNpWRWwyUc9O0katDF3lkqKzO/R2KxrQJcTcl03Jc4uJO7Vx80pTxlWnpF6cWGKmEp1HeS18zDE7NgjI/qDc6xIA3XTlH2lLXtFf6WFquAV12bt9TnNBOtoO7kSLrYpzcoqT6oy5RSk4+LB9EGLQRoRYjp9FWdNT1e/PU60q8qayrVcPYyzOaQTcAgyOXvN9QuFSOjU1fS1108xiEYTadJ2d75Xt6M72F2wxw73d56g+Kx6mBqRWaHxLwH44uN2qiyvxGK2PY0TIPJtyuFKhUqSypanWpXhCOZs4+0MX2jmlrCNxJ4btFtYHDVaLebZmRjMRCrbKjJaAoCABAAgCEAb4fQ9fQJSv3huh3RaloOiajshaW7LqSpCAJQAIAEACABSBjg8a4OsSGk94SPD0BWbiaKqRlJ6voM4avKM4xV0r6/b/J6xgsFgG+SgAQAIAo6kDcgFWUmtEyrjFu7RYNA0CgmxBpiZ32uLG24kajki4WF62ELnMcTOXcba6kkct0BdY1bRkuTlOlmlFvp/JauwPEPafKYMxYtUQlKDvF6kzhGatJaCNXZdM6PjfBII1gyDu3Jl4urKOWoro4Rw0ISU6baa8TbZGzRSboM19NAJ3LlXr59I906UaLjrN3lyRtTBS3uC+bMYtNonr9FfCV1TqKU9krHPF0HOm1De9yk06dIUqjoJbM8Tvg8ZUSdWdR1YrqEVSp01SnwccPBGuo3X16L0iTas/Uw9OhZzi7WZdAzOsBNtOi4KEcPSagtjrJutUvLdnWo4KqHkmp3eA0PAQSY87rDnWoukoqGvJrwpVlUcnPTi30EC2pR1Jbfq0/QlaEfdsTFRWj8f3URl7xh3d6r6P8GLGwFpxjlSSEW29WSpAlAGTqF5acp5b+o0Pz5rk6SveOj/dxmOJdstRZl47ryfT+Chqw45mwPfFxfjGiq6zjK01pz0/wXjhITgpU5LN/bt/s3BBuLhdk8yuhWUXF2krEqSoIAEACABAGuH0PX0CUr94bod0XpeyOgTUdkLS3ZdSVBAEIAEASgAQBV+h/0gh7Fdj05qAHdcjUCS343PmsrGz/AKPwvRv7sdwEP63xbpfY9WsQ3AQAIAEABKAMMJi21BLd2oOoXWrSlTdpHKlVjUV4mzXg6Fc7cnRO+xKgkXxmMFMsGVznPdla1sTMFxNyAAGtJ13Wk2VoxbIbsctn4rwzi0Znd95Y2W2Lm1W0tdL5g8cWd4aFdHSkiuZGLfxThXNDwCWFjnZsogn86WaznPYVLRHdAmSEdnK5F0bsruDBVAbVpPaHhwAByuFj5QmFGlUtFPK9uU/wLSdWn8TWZfJr8nPo4F8Zw0ZRNhyt8PRaixVKnN05aNWV/TqZfutWaVSOq109ehcGU8mmjg18zWl2cAuzPdvboByJ4LMm8XUk4JWXI7BYaEVJvM+Dp4LaQdDXDK7cNQehWdicFOlruuR/D4yFXR6PgnH4wtMZMzYufmLA/FVoUY1LvOk/H8l69aVN9xteBxQ4SYBAuR03CfvReipKSglPcwpuLm8i0LLoVIQBKABAGLqA1bLTy0PUaFcXRW8NH9BqOKdstT4l47rye5HalvtiB7w08RqPlzR2jh/7F6rb8ot7vCp/6Xr/AGvf05NgV2TT1FZRcXZqzRKCpCABAG2H0PX0CUr94bod0wpaDoE1HZC0t2WUlRZrCwucXS0mYjTn00HQDmubvHVnTSVkkalxsQ0xfgJtIhc5YiKdi6oNxzGVX8wQ2RBEnmDpz0/2uiln7pXK4PUYAsuhyJQBjUdJyxI3x92/yq3+LLYh6r7G2ysO7tDlGYaEzpMT4x81ne0nBQUL2fHP4HPZ0ZqpnSuuePyenWEbqBAAgAQBz9o4EvOZroOhEkAjwTeGrwp6TipIVxFCVR3jKz+gpR2VU4hg0ME6eqaq4+jNdy9tritLBVY/8rX3t+7j+D2c2mZBJMR9gJKtiZ1dJW+Q5Rw8KTvG44lxgyxOGZUAD2tcAQ4BwBgjQid6lNrYhq4udkUILewpZTEjI2Dly5ZEbsrf6RwVs8iMqMcZsui0F7aFDPa7mN0BzC8cb9VenK8rSb9NylRWjdW9djmduXNgQ1m5jYDQB0GkrcoYKnG03q+TGq4upO8dlwXo4xzaeTQ6lw3A3Mc1SeBz1+0nqv3T8loYtxo5I6P91/BgHSSSetovYyU1QhGK+GV1xwcKknJ/ErPnkmmxxJ1d0BIHDxVqlanTdpysUp0qk7uKb8jR1B8S5hjpPjGoXJYyhJ5L39Dr7tWUczj9dSlF5aO64jx1V54ajPeKKQr1Id2T+ZUti8m0nrxldUlFWWyKN3dyzSpTTV0HUlSQCABAAgAQBiaRF2W/h3H6HouLpuOtP5dH+GORrxqLJW/+luvyWpVA7kd4OoV4TUvNb+BxrUZUnrrfZ9H5fg0KucQQBrh9/X0CUr94bod0XpaDoE1HZC0t2XUlTOqbjSJEmfSDIXKu2oM60kswuWgZ2EkmxAaNL3FzMblkycrrQ1IKGV666eXp9zSm6cuUAS3idJ6ROqfwubURxEYrRL7jCcFAQBQMuTx80aakD34cLiDB7g5XJ4rC9pqCn1u+pqezHJw0tbg7izDVBAAgAQAIAEACABAAgAQBwdo4kvcR+lpgDiRqT4/Jbvs/DKMVUluzFxuIcpOmtl/IstMRII4oaurErQhzJEKuRZcq0WwNtu73HtjVA1+Xc4W6j1j5LK9qU/hjNdNGaPs+olJwfXU7axzWOdtTCNyFzWgFt7Ddv+EpzB1nCqrvQTxdFSpuy1WpxiZEC8287BegnOCi29kYsVKTSS1Z2cVs3OAQcr4APA9QvP4bGSot9VwbWIwiq67M5VRha4tcII8jzBW7QrwqxzRMerSlTllkQuxzBAAgAQAIAyq097bOGnMcDyXKpTb+KPe/nzGaFZRXZz7r+j5Xj/JalUzDhxHAjUFWhNTV0c61J05W6dHyWVzkbYfQ9fQJSv3huh3TCloOiajshaW7LBSVMX1ZJYNYBPIGfjZVeuhZK2rIbSLdIuTci92nU77+nBLvDLk7rEPjyK1JZcDMTEjSTxncPvgF1Ucmxzvm3/fAZC6nIhAEOdCiUlHVkpN6I6+xMNlZmzE5hJG4H7svOYys5zaatZ2NvB0VCCad76/6OkkxwEACABAAgAQAIAEACAM8Q6GuPAH5KY6tFZOybPNM0C9clZWR5lu5Wvmju6yPKb/C3irIhitOpVMCGkg964vY3I3Xg+CNCNTeg95PfaAORm9v8+SjQsmxvCOAqNLjABJnwt0/wk8fmdJqKuM4TKqicnY9E0yvN2sbxWo9shpIl0gA/qgSQBvtdSr7oHbZlGNYSYDSWmNPZMAx5EeateVtyuWPGxoKgJLZuACRwBmD45T5KtmWuL43CNfdwMi1jB1sOGvFd6FepSdoPc41sPTq99Ch2K+9n8vY+PeWl77WslZCXuVNO92Ls2RiN7B/U36pl41W2F1g5dWXGyK3/b/5N+qv75Aj3OYfuit7n/Jv9yPe6ZHucw/dFb3P+Tf7ke90yfc5h+6K3uf8m/3I97pke5zD9z1v+3rzb9VHvVMs8LVas2UrbNqsaXOZAAkmW+hVlioN2KvCTSuZ4fQ9fQKtfvE0O6L0tB0CajshaW7LKSpEIsFwQBKAAoAEAUqGBIixBvwGvwlc60FOm4vqi0ZuElJdGdTAPyVXUwe6RmA4aaclg106lFVZb3s/Q16ElTrOknpbMvU6GLbLHTwnyv6JNbjzKDEtY28w0XJjQDU3XV0JFM6EK/4kotIAJeT7mU8NZcOKjsHyi2YjG7Ua5hzUq4aIJOVtspDp9vcRKlUZIjMmZ7J2hQbGWoS54b3TEg7mwN94UypN9UCZ1MRi8ons6juTWyfiQqdn4k5hKttEuiKGIBBkHs2m8Ee9zQoW6k7hgNntOV/5jYMhr4BsRqB0+LveKhys7BY1OyZj82paYvvIgn/XFVzBYcw9HK0NkuibuMm5m538FFwORtag1jxlAGYbhvB/ytj2bW0kpv5mTj6STi4oTB+/qtWMlJXWvkZ7unZi1TAtJJlwJ1v6cle5SwyAoLEFwmJE8EXtoHmdbYlWzm7hBHIHd8Fg+0qShUTXU2fZ9Ryg4voM43Atq+0XDuvb3TFnxm3a2Fws+Mmh5q4hT/DGHH6TMNEk37oytvxgkTrDirdrIjIgb+GKAtDiIcILpkOEEHlEiOBU9qwyo61QQIFgMvzCrDvIJbDOOfWBb2TWOE97M4iBygH73J6Wbocqap652/Cy/wAlqb6sjM2mBvIe4nwBYPmhOV9gl2aWjfy/yIjEYlrhNMPbL7ggWznJIkmco10OYG0EK5zKMxmLDnE0A4ZWwA8CDaRJ19rXgw2nUA0bjcSXBpw4aMwBdnzWzMzGBH6S8zxAtqgCrMVim2NIVJMghwENLiI0iQ0T/wCQE2LlAFKu167cubDxJA9qZJiwtvvExpeJhTYBivWe/CudUZ2by10tmYuQL9L+KmHeXmik+6/Jnn6G/r6BaFfvCFDunM7V+YQW5MnETmvx8OWq7qRxaRUVakHvNmLXbr8o9Z3QpzEWRo6u4ExlLZ4iwtEAa79UZgyop+1VNcrN1swsd99+o4aIzMMqK/tNX3aYv78yPK33pvMzDKiXYipJjs9BEu0Md4W5ozMiysWOKfwZ/X0/zvRmYZUWdiXZdGyDoXCCIO/jMIctCMq2GcPVcHU8wDXtgWI7wncZ3AkXWU8kqVRp6Oz8mPpSjWpprVaX5XQ9BWxAc0hj2h3MjjfUHUTeD4rIRrGrK4gS9sxeDv370ALY97nR2dRjdZzEX05H7JUprqDRrhapDfzHtLuII+/vfqhvgEhfFPqGQyowd6QSRZsNtGXjm+HRSmupDRQOq5R+ZSLpMyYEFttBqHR8fAvG+wagypXAaM9Ax7UkybDQ+e5Hw8E6h2teD+ZQmLa+1HynxueiPhI1OgK7d7m+YVOpYO3b7zfMKQDtme83zCAMMTSpPFy2dxkSOhXSnVnTd4uxzqUo1FaaucmvhS3RzXDkRPktil7ThLSSt49DKqez6kdYu/8AJg8wJNhxt9U1DGUZyyRevkxeeHqQjma09Cgc0kRBO666ValOCzyKQpzk8q6nd2fTbTbdzcxubjyC85ia7rzzM3MNQ7GGXqNdu33m+YXAYDt2+83zCADt2+83zCAIqVWke03zHXipi7O5DLnHn36fl/7ruq74ObppK7OfiPxEQYa6m7iYMeHeun8PQnUV5aIRrYmEHaOppgdtvqEgmmABrB8vaVMVFUbWd7nTDVO2vdWsb19sZLGpTk6CD/el4TqTTajsdpuEGk2c4fiZ/BkzwtH9eqfWFlmV2rdfl+RH3tOOkXfp8/wW/wCpH8aXkf7l190j/cV97f8AaB/Ej/8A6/I/3I90j/cHvb/tM8Rt5z2lpNOHCDEz4d5SsLFO+YiWKk1bKLYVwIMEa+gV67WYrQXwn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265238"/>
            <a:ext cx="4714875" cy="2638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QSEhUUEhQWFRQXGBgYGBgXGRwYHBcYGBgXFxgXFxgYHCggHBolHBgYITEhJSkrLi4uFx8zODMsNygtLisBCgoKDg0OGxAQGzQkICQsLCwsLCwsLCwtLCwsLCwsLCwsLCwsLCwsLCwsLCwsLCwsLCwsLCwsLCwsLCwsLCwsLP/AABEIAKgBLAMBEQACEQEDEQH/xAAaAAACAwEBAAAAAAAAAAAAAAAABAECAwUG/8QAPxAAAQMCAwUFBgMIAQQDAAAAAQACEQMhBBIxBUFRYXETIoGRwTJSobHR8AYjQhQVYnKS0uHxohZTguIkY7L/xAAaAQACAwEBAAAAAAAAAAAAAAAABAECBQMG/8QANhEAAgECBQEFCAEEAgMBAAAAAAECAxEEEiExUUETMmFxgQUUIpGhwdHwsSNS4fFCYiQzkoL/2gAMAwEAAhEDEQA/APZsnLzjiVqRhGy0MaUpa2ZLW85uf9KckeCFOXJMfcoyR4DO+Q+9UZI8E55chHXzKMkeCM8uTrbKqhwyu9ofEcV5/G0HSnps9jawdbtIWe63GMTWpU47RzGTMZiBMCTEncLpRZnsN6FHY2gCQalOREjMJEuyCb+9bqi0rBdFsI+m+cpa4+0cpnuunIeQIHjBUybRWNjn7ZxQEsaL2kzHOAn8Fh5S/qt6LpyIY3EKN6aWvPAlH3K28keDLzy5CPuUZI8E53yEfcoyR4Izy5COqMkeCc8uQjqjJHgjPLkI+5RkjwTnfIR9yjJHgjO+Qj7lGSPAZ3yEfcoyR4DPLkI6+aMkeAzy5CEZI8BnlyEfcoyR4DO+QhGSPBOd8hH3KMkeCM75IdoY1Q4R4DO+Sz6V2imS4ubN7QdPKxWfTxFozdRJZWNVKbvFUpNtq5UUHt9oGQOI0Gp9rmrwxFC71vd8MrKjXWrWy5Xq3ySPFO5I8HDPLkIRkjwRnlyEfcoyR4DPLkIRkjwGeXIR9yjJHgM75Kxffpz3c55oyR4DM77klpvBInVUlQhKzfTgntJpNJ7nX2XXDxlcO8AL+9ulYOMw8qMr30dzZwldVY26qw43IRNokjxBg/GyU1Y3oIbXosylwMOEaHWdxCcwVSoqiitUxPFwh2bls0J4YwDBOvE8AtesrS0M+i7x1FqZsOnyTUdkKyetiykglAAgAQBehVyODuGvQ6/XwSuMo9rSa6rVHfDVezqKXTb5nS2xsiliQw1M0MzEZTAOYQQ61xE9JkQQCPOwm4m+0mI0vw5ReMwqVTIgu7gLj2na5jFMd4O0IjLJy5SSTeU5xbjJWf8AgpFxnHNHYa2LsOnQcajC/M9jA7M/MCGtaGQIgZQIEATJmSVSdRy0LRjY32wQKZtckN812wcM9ZROGMllpNnHXpjBBAAgAQBCAJQBBMaoAAUAR2gvcW15Wm/C10XJsVFVpDSCCHeyQZzWJtxsCfBRcLGikgEACABAAgC2HqZH5gJsZAMTwnlqlMXhnWikrb7jGGrKjJvXbYQxoeGVHsaM4BLAczwD0AJPgCeR0XWFPJDl82OWbPO70XF/yI19pYiABh3NcZGbWIAMwAReYuReYmESnO2x0jCnfcMHtSucjXYZ2YtbmdJAnMGuN2W3m8crd5Spy4B04b3H9lV3vZmqNLHFx7pmw3C4BPWFeLb3KVEk9BtWOZKAKOFweo9fRAF0AVeSASJkAkRrpuVZQjNZZK6LJtSzR0ZLXPyBr3FwAvzOpJ8bpelg6VOWZLU61MTUmrN6EBgTEYKNrLY4yu27vc3w+h6+gS1bvDVDui1KYHCPomo7IUlfMzRSAIAEACAKvFiokrponYar417hFmt4DWOqzqPs2EHmm7v6DlbGzmssdEMYHHsZTDTIIHDfxB0SWIwlZ1ZSav1uN0MVRjTjHbpY6rDYdFnsfRxNpYrtHQPZbpzPH75rc9nYZwXaS3exj46upyyLZbiYcZ8YHgAfVPKqnNw8LiWRqKl42+5ZdSoIAEAQgAKAM8VRzsczTM0tJ/mEGFDV1YlOzuc/9zEOJbVe1pM5QSIEBuUFrhaLXBIhsEQZp2fide1utUWp7HDW1G53EVA4Okk+2AHRJ6/1IVMh1L202Mq+xSZy1ntEy2Mxg3mSX6kOcJGWQbybk7PxJ7XlHTok3BDhlgAmO9YXF5V1wcnyaqSAQAIAEACAMcZSL2Fo1Ma8iDHjookrqxaLs7s4+F2NiKYDW4o5RAu0OdApsYBLpmCHEHmJm5PNQktmdXUg94m7sBicx/8Ak93OCBkaCGAmWzvJGW/HNxAEuMujIzwtrEZ2VQqNae1cHPdBJHHKJEC1tOjQrRTW5WpJPYdVjmSgCjt3X0KAEdtYGpVaBSqGm4ZryblzC0Axuv4QCNFScW9jpCSjujnu2HWLgTXIaHAuDX1JeJdmcTPdcQ4DKLdzn3adnLk6KrDgyp7DxMgvxU3JIGcTmBzRDrQalaLG3ZD9MqOzlyS61Pg9BhKRYxrSS4hoBJMkmLkk8TJXZLQXk7u45htD19Ala/eGqHdFKTtBP6dITMdhWW7NQrEAgBTEGpmBYJaAJFhJObxt3frxlEO5Vz6wvDSBw4S6YEzMZT4kKdCG2R2lUhrg0TvGmpjebwPPceJZBdjOHc4g5wAZtHCBz4yoLHR2Zh5Je5oyxAJ5HULG9oV05KEXqt/waeCotJzktHt+S2K2kHsDWTcCTcWjcTe6phsBPPeotEWxGNg4WpvViELbMq1iMt53osr3AsgCEASUAQgDKpiGtdlOsF3gPv4HgpsRcpRxYdGUE2ndpMcY1B8iiwJ3IOObEkOA73D9BIdoeIjxCLBc1dWiAQZJgC17F3GNAfJFguZDHNLS8BxaBJIj3Q+LnWCPNFguWdi2i1ycpfAjQEDjF5siwXNKNYPEjTjxsD670MlF1AEoAietrnkNJKpOpCLSbtctGEpJtLbcFcqSgAQAIAEAQgCUAVfqOvofNAFkACAKvYDqJQFgvMAT01np0VKlSNNXk7ImMZSdoq49s+jLZJNyfgY9Fl4iu+0aW3+DTw9Jdmm/H+TmhxAb4DzWqn8KMyW5q4TpbnwUyTadiYNKSbV0YMe5o7/e/iaPm3XylcIyqU18evivwOTp0azvReX/AKv7P8mzHgiQZHJdoyjLVMVqUpU3aaaJJVjm9gCATKvdu4yob6AP4TaGUBtQNyREgWHIjgsfE4BxWem7vryaeHxq7lSyXPQ57qzBezQbASN1vOyfoWowtUlr11FpQlWm3Tjptoiv7S3n5H5wunbw5D3Orwvmr/K5oyoDoQehXSM4y2ZxqUp03aSa/dyyscwQAIAEAZPoNdqJ/wAiD8CQgLA2g0aDnbrm+d+qm5Fg/ZmxGURDhe9nGXeZRcLIHNbYGLGbm8kHxkgnzUXXJaz4A4ZvAX4WFgBoOQA6CFNytkH7O3h898T/APkeSLhZF2MA0AFybcSZJ6ySVAWLIJGsPggaZqOJiCYHAc9ZWPiMfU7Ts4aGlRwcOz7Spr1sidmYOpMuFoymdYLQZnfey54zExmrJ7bPyLYPDzg7tb7rw/dDKvs99ME+034gcSmsP7QhNqMtHz0OFbAzppyjqv4FjVHELRbtqxK62RdSAIAEACABAFDqOh9PHigC6AKvnd8UMCyAKvcRcTIvbXh4qlWEZxyyV0WjOUZKUXZobwmNc4GSDBj4BZs8JCDsh+liqk43dhJglo6BakNkZ81dsuCrMhO6uSoAzfRBM6HiLH/PiucqUXrsxiniZxWV6rh6or3xwcPI/Q/BU/qx/wC30f78i/8A49T/AKP5r8r6h2/8Lh/4k/KQp7ZdU16Ee6v/AIyi/X8lC4l0hpP80AeG8eSrnbleMfnoSqEIr45peWv+DWnhqlQ5QeobYAc3a+ULjiK3Zq9SXouvr/o60VCTtRj/APqWv02/kilRDC4ZcpBvx6zqRrdMUHSlFSgLVqta7jUb06dPQZdhnBrX6gzoDI4Sl6eOhKo4S0S6nSeFkqamtb7i72TJbAdETFxwnkmLKScqe+upSNRpqFS7indr8EYd5I73tCxj5jkbKaMm42nutycTThGd6fdeq/HmjVdRYEACABAEIAEAczEbGD3ufnIJcH2As5oYARM6Bg8yubp3OqqW0sc0vpg97E1hkcZlxgBhdTJcJMtLmHiZPAqmnJ0V+BnAFgqMAr1ajszmEEujMKckuBNgMrjwl54CLK19ysr2eh3V1ONilZ0A9EMq3ZHZ2G49mAWkEeRm8heZxaSqNqV7/Q3cFfsknG1vr5HRSo4EIASxOzWOBygNcSDMcCPomaWKlCUXLVLoxWrhYTjJRVm+ohjNjkNljiXC5B0MbhCdpe0W5/1Nv4E63s+0L03r49RGk4kCQQdb9Tp5LXhUjO9ne25nZZJLMrX20Lq5BCAJQBRup36CAJPGbXi/wVZ1IQXxOxaMJSfwq5YFSpJq6IatoEqSAlFwsCANsPoevoErX7w1QSymFLQdEzHZC8t2Ve6DyPw/wpbKbFwUEkoAgoAMJSLi1pkAmJ13Zonikq+IdKm1e8l/FxijRVWcdLRb+trjeL2e5gLgQ5ojUX15LhQ9pZ5KMl6jFbAOEXJO/gGysQGvubOAHKd3mj2nRlOKnFbEYCtGMnFu19vMnF4J7q8/pMSTpAghvmDbml6OKpwwzj1d9v5O1bD1J4lS6ab/AMHcAWWaYrjcEKg4OGh+vELvQxE6Mrx2OFehGqrPfozzjrVPNp6tuPhmW/CeaUZrTMZeVujOD1cGn89H9bGyaEgQAIAEACAIQBKAMDg6Z1psv/COvDjdRlRbM+SzcG1xhrBmO9oAI3TIuOq41qtOjHNIvTjOo7R1OrhNlWIqFziNHDugjo3Q8f8AMLFn7RrSfwuxqxwFJL4tRfZ1Fr6pBEtEwHXi4F+fDxTOKq1Y0YPNr4C2Gp051pLLotr+f7Y7zWgCBYLIbvqaySSsiVBIIAEACAODitl1XVCZlt4JOg6crrVpY2nCkkrp9bLcyauDqzqtt3XS7egtWYGz+Y18QIAPj3tE7SxVSbV4WXNxapQhBO07tdCGmRKeFiUAdP8AD7e4TxcTpfnK897Rd63yNrAK1K/icn8T7NFUuZmyzDpAnc5sQnvZ8s9HLwxXGfBWzco4n/T7peW1GML9clMiAaYpkMGcgaSNYnQp3s3yLdt4GR/C9gO2mCyz2ZmuFMUgzO3MJOWnBIInNfQQdj4k9v4HdwlHs6bGSXZWtbLtTlAEnmYldUrKxwbu7jeH0PX0CVr94aod0XpaDomo7IWluyxE6oauVM82WBuOnLgFDklZWBJ66mqsBVzo1UNpK7A6+yKLwDmEN1AOsnUrz2NqUpzvT36m3g6dWMLT9OTpEJEdFKezaYM5b6ibgdExLFVZRUW9F+6nCOGpxk5W1Yy9sj5dfFcE9dTs0Sx0ifvpZDVgRKgk8ztdsVCYiHNPge6T8T5Lcwsv6EXfZ/R/7MyUf684/wB0X9Nf5SKrUMolAAgAQAIAEACAImTA9o6DqudWooQcpdC0Yucssd2N0MR+zuc17SZMgiL2+iyKkfe0qikk+qfR9DShP3Vyi4trdNcHSw2JcWF7wGt1F/0xqTokKlOMZZYu76+Y7SqSlHPJW48vE52yMQQ+CPbMzwOsfNaOOwrjTjO+1lb+X8xHBYi9Rxa3bd/t6HcWQaoIA4tX8QtZXdRc3QwIJc4mKZksDYDPzBcuvBsuqpNq6K5jCl+McM6Mvad6Imm4azrPS/Xqp7GRGdEUfxlhyBmzB2VznQ2Q3swC+/I2ExOul0djIM6OxsvF9tRZUiM4mJmLneNVzkrOxZaoTo7JIrF5jLaAOVgI5W8k7PF/0ckb36/4EYYS1bO7WWwli6eWo5o0mR43WtgZudFX6aGfi4KFZpeYvX0jjr03pmV8ra3F1a+o/s3GsphwJJEki27ebLEr0K1dqajra+5qYetSoJwvpfgxxeI7R2aLRA6cT1WhgcN2MLvdimLr9rLTZGKdFSUAQgDbD6Hr6BKV+8N0O6L09B0TUdkLS3ZdSVKvaDYoIauUoSSQATrwMxrH0S0qnYv43oztTg6vcWqLm4TCs9VqcpbWaO9supNJvECD1FivL4qDhVkmegw089KL3J2pTqOovbROWo4ZWumMhdbOLG7QS4WNwFyja+p3ex57D4rGNa53aYZzYDy41JAysY15mQGMLmzMGMziRoD2ap8HO7HthnFAsbVdRcxrO85ri5xMuyOkm8tyzbXNuhUnktoWV7nZFjG4m2mu8DyJ81R6olaM0VSxx/xDh5AI4Fp5TofNaGAmryp/3L6ieJWScKvD18jm0qmYA+Y4HePArdpzzxTMivS7Obj6rxXR/IW2jjxRDS4E5nZbbrEz0tHiFMpZSsYZhR/4ioR3XZrt3ECDUFMmSItMxwCq6iLKjI6eHrte0OaZBnloSDbdcLonc5tWdi7bmAJjXl1OgXKrXp0u87ffyLQpznfKr/vUpUcRaBqLza4kGRrqFEa6cM6TIlBqeXT5lATlvcnhYxb78Vf4nBlL2fqWc69rlpEO0PEfQpdVO0ioVFq7q3kdnDJLNB6K2vmP43Fh/ZhhBfY5iYjiDzPBZdGk4KTqJqO1rXv/AK5NCtVVTIqTTlve9kv98De02htGLNNoA3mZgLlhHJ4hNK+v6ztioxVBrbw+wps/EU2ZnPPf3CLxy6/eidxtOvVqKMY6dOPUVwlWhSg3KXxfux26bwQCNCJWO1Z2NWMk1dFlBY8/tIYztnOoAlonK1xYGOhjCGuJ793Z4yxfUwu0cmWzObvcl2Ix8WoUZgESd9+6Yf0MzHei8Si1PkPiKPq48uaeypta2qJAcJfThwN85mJkA5cxDZyXiy7NdQ1O3gM3ZU8/t5G5v5oE/FcZbl1sbOdAJUJXYN2VzzVWpmc524mR0sB8l6fC0uzpRizztepnqORmy8nj8vuT4pg5Eho4KLICykAQAIAEAa4fQ9fQJSv3huh3TCloOgTUdkLS3ZKkqSgCI4W5i1+KiUVJWlqiU2ndGjaojvMa7gTY+PFITwUs16c7Lj92Go4mOX4438f3c6eHx1JrLQNJaBBnTRZVTD1pVLNXb/dzShiKMad07L96G7No0j+sDkbFc5YarHRxZ0jiKclpJHPofh9oa4do4hzMhEMIiO9ALTqQHXJ0tAVe0fB0UUx/BYLsyTnc/usZLoJhmaJI1PeN+SrKVyyVhp7ZCqnYGrkU3SOeh5HfqiwJmWLbma5g1IPhO8q0XlaZEoqUWuTzDmEGW6/qbuJFpB3Fels3/Up9ehiRnHL2VbptLjw8hbGVXuLOyjMCSWugSMpEX3SQZb7vgZ7XNotH4kSw7prM9Y8rVfvmL0/2oWyUjAGpuT+oSIEcDHmrJT4Of9Pk6OzKb3DIYNQSXAWDQSS0DlBAH8vIrnVxEaEU5/QmFF1ZWgWqsniLwek3B6ei6Td4KcVe236zjl+LK3bk1rsa0DszmBtf3gQPj6JShianxKqrNaoarUoXi6bunZGD3xGYGRINtNJkRvsnoVFJZkxKfwytICwGABl37mnTdxJHyS868MqkrtX3XR/g7Qoycstle2z+3jwa0WgvIe/Jl424ERxXLFV24J0lmT+VuDpQpxdRqo7W+a/eRzaOKa4MDXSWneCJm2b5pfBUalOq247r5DWMrU507KWzXTcQrECHEhpGhMfI6rRrqDhabshOjCpOf9NXf78i9XaJf7RcBuAa4AdTCTpUaFNXab8Wh2rHE1Ha68lJX/kYwePc27TmbwmfIypr4KnWWaGj+hzp4mtQeSafk9zt4bEteJafDhyKxKlOVOWWaszWp1Y1I3izZcy4IAEACAPObSohtQtGh7x0tJuCOd/jyXofZ9ZzpZX0MLG0slW66mafFAQAIAhAEoAEAbYfQ9fQJSv3huh3Ral7I6BNR2QtLdl1JUEACAKPZO/w1m8+irKOZNMFvcjIZmwHC5HW+i50oTgsspXsXnJSldKxrhcoJ7UFwOkGw6gfdkvi44hq9J2O2GdBO1RXOtsqpTEsYSYvfytyWRiYVdKlRWuamGnS1hTd7fuh0EoNggDCoSTLOhOsgTZsmJkqytsyr01NaYEWuOOs/VQ7kp9Tg7RwL2uLm3ZM2ubm4iOa2MLjVljBu1v3foZGJwslKU4rR/NeltRBz2us4ER8COB3FaN4VNBSnWnReZaffwa+xNKpYgm4iTxadHDqJ8QVWM5ZJK+q/UzrWpwzRnFfDLpxtden8HbrPo4fKZgwRAuX8iNTe/LxK87KVSrJt6m1TpxgrLRL0OdtCp3g4UXNDpBJyiTqLZp4p/2fWmpOFr/4FcbhqaSk5Jc9dxWlWc3Rr28xk+YN/FOujCXeg36/5E4px7tWK9LfYq+rJJOeTeS068ZA+4CvF04QyWaXk7fcrLD1Zyc1JN+EkXfig9xJcJMWF+AgzfS/iudF9ko04NPV36Fq9GpPNUnFriyuvmNsFIwS9zHQM1t4EakapftMVQTUY6X09fJnTs8PVavLW2vp5oyxtSi3LkLpnfJmx0B1M8F0oVcRGX9Z6NeGr45K1MPSqJditU9XqlblvYXHdDqjtYJ/laNw8r807Thd55bv6L8nKvWSXZU+6t/F/u3gYnabYsCTaRwkwCTw+qYsJXLseHy+n7QMEaZo1BnXkUvUp5fihv8Az4DlHEKa7Oq/hf08V911HMJicpFRtxFxxB9QfVccTSWIpfD6fgKcnhq1pev5HMHtd0ntAInUfp5nd8VnYnAwglllrx+/caw+NnO+eNlzx5nYpvDgCDIOhWa007M04tNXRZQSUqOjTU6fU8lNiGedxJPaOl2YAkA9SXHyJjwXo8DBKlmta/2MDFSk6rTd0iqcFxavXIc1oFie8To3uuI+LVKRDZnRxZOXNAlgcQAZk6NEnWzvgpsRcgYx/d7utnanK7MWtPNtjfmDoiwZgdi3i8B132AMkMa7S+pcBHIosF2NUnSNQeggac9VUshnD6Hr6BKV+8N0O6YUtB0TUdkLS3ZIUlSUAEIAEACAIQBrspgbVbGhkRwtPos/2kv6HqN+z0o1vQ9GSsBG4Z3dyb8T9B99Qk0AhQBm4EXFxvHqPX7myd9GVemqLtcDoZHJRYsnczxNHM0i0wYPA8VMXZ3/AGxWcbqx5faGGqMbdsAEAkD9EXAOszy3Lali41IrI7Pjw/PBnYXD5JuNZXXTjN09OhhlFFvaDvljS4Fx1ygmNLTxXSph4xpPd366XS5ObxUpVbWUbNu2yvtb7nUrbaoPaRUAkFotBLRUyQ/vRAhwdAkwONljxzwfws0XGM0syucbFbUoM7Ql7srATmIIv3SQLQYzN5d8FaXvM5qKfV2a/wCrM5YSMM1uiuvNHUwVDM8NjuxJvE2+q74yq6VPLF24f5OGFpdrU+Kz5/f2xXDUqYLxVb3WyA32rk/d+fNL4hzq06apu99fkdsO4Uak3L4bdNdL8eYth8G17XkjusLi0DcZgD4GVWb0hS638rdPqN9rUhKVRN9zXre+y9EOfu9rKQqb7Egd2QbRI3qIYhyrOnBZei046s4VYy7BVKknLZtNu3kvmUDSQXtaez65o3GeXmnaNfLLsqsry8vuJzpZo9rTjaPnf/QlVp1MziC08Abx/tPXQtZvYcHPVQT0MHdwk/pOv8J49Dv8+KXf9J3/AOL38PEdj/5EFH/mtvFcenT5GjqYM2acw1O7mCFNSm5tSjK33Qqmo3jKKv8AVHY2G7uuG4OIHr8ZWN7RUVWdvM1vZ8m6Vn0Oi98czu+9w5pFK483YGMi51Ov0HJDfRAl1OHtLCljy/VriOFibdStn2fiouKpPR9DHxuGlGbqrbrsLLVEAQAjTxbzllsAhpJg9wkPJB4xAG67vBTZFbsHYp4D4EkWaIIzHKDeTYTm/wBqbBdmjMQ4viO6bgwdALgzoZIjiJ4KGgTY0oLGuH0PX0CUr94bod0Xp6DoE1HZC0t2Wdy1UlTnjZxAAa+IEebCyfg0joeMq1yti9XBZvdFiIA3Esn/AItjxQFiRg4JNiCTYi3staCeJEH+oouFhyFUsSgCPsclWUVJZXsSpOOq3R28BiBUAkyQBbdIAmecn5Ly9ak6c2mj0VGpGpFNMdXE6ggAQBRzSLjxHHXS9jO9WvyVtwRSrtdMEWMHkeCJRcdwjJS2ZNakHAg6FEZSi7x3CUVJWex5rsOweG1WZqZ7rXcN4HzWj20qiiqbs1+28uPkK1KUbynNX0121138+foTQwmMplxphhGZ7mte4RBdUDGujdkNM6zIPjwq141Us+/OxeFDs28uz6fgZxFPFv7rm0mszGcmrmZDlbBJvmifTfSjOnCak+S1WEpwcVwLMcQQWmHA+W4yF6GpCFanZvR8GHTlOnNNbmdHBmpSNdznEkzEkQJjdCyqdSPbRg9tt9r6mvVzQpylG2/CbduftbYa2c8NzUspIdvG7cZ+q6Y+lkyzTSstE+RXC13UcoyTd92umn7sdfB4Ytphj4dE+U2WbVqKVRzhp+6j9Gm401Cetv1HP2jiXAtZh2tcS/8AMb3RLbZvaIvcHw5qyhLKpz26MFKGZxhv1RxX0sQ98soluUQabXNuQ8T3yCILXbj+hwsdGKeLnT/5b9ThPCU57r02Rthy8d2qAH3kAyLEgXHIfPgtfD1u1jcyq9Psp5WbhMHJGBplvsae7/bw6adEvkdN3htx+BxVYVklV36S+zXXz38xnZ+0MroFgfaBHs2MEiZ4JPF0Y11nj3lpb1O1GU8NLJPut3v02PQUHtIlpDp36846XWNJSTs1Y04OMleLuaqhcXx+G7Rhb5dRcLtQqulNSRxr0VVpuDOC9haS1wgj7lelo1o1Y5omDVpOnPLLcqupzJQAIAEACANsPoevoEpX7w3Q7ovS0HQJqOyFpbsspKiRwP8AFoSf5pqB5DvKPPopuVsT+yHMTIEgCw0F5jnd1+aLhYrSwJBYS6S0Nabe0Gi0jcQ689RvRcMo6oLEoAEEo6WxTAcYMSdBrcz9lee9oO+Ia8jawCtQXqdRpkSEgOkoAEABQB5XaeUVPZ7OCdJkjiI0W9g7Sgs8sy4a29TCxfwzeSOV8p7+g/sPEuktILh7wnu3s2DceZ8Epj6MF8UGvJDeBrTd4yu/F9PA12ps41u80yNwnSN7TuK40K8KcXCcfXqhipTnKSnCXo9mc2scSyGZyJ0gSSORJKYjTo1YuUWlbfR/lnOVaVOSjlbv4r8a+pX9pq0szKmYhwkH9QJn3Z4fe+IUoyalF3t4Nr5fcJTcouNrN7ptL1T/AJXyMcLVaXBriWTHeMiTA94fcJ2tXUKdqa18redhOlhakp3qbcpp+V7Mb2RVcQ7DyLBwB3WjTqD8FnVIRyqtbrr5dB+UpObpr/km14a2f128DJ7NWkaEjobjXjZbUK0KlvFXsYs6UoXXGlxinTcabnZ3d0mxdZw4A/BZtWVOGIUHBPy3HYRnOi5KbXnszk47AF5a5tRzCyXNcNQ4tc2x/TDXEePnqTpQnHK1oIU5yhLMnr4s22fh3SGPxFdphoEOygFpzB2TiZvuNpWRWwyUc9O0katDF3lkqKzO/R2KxrQJcTcl03Jc4uJO7Vx80pTxlWnpF6cWGKmEp1HeS18zDE7NgjI/qDc6xIA3XTlH2lLXtFf6WFquAV12bt9TnNBOtoO7kSLrYpzcoqT6oy5RSk4+LB9EGLQRoRYjp9FWdNT1e/PU60q8qayrVcPYyzOaQTcAgyOXvN9QuFSOjU1fS1108xiEYTadJ2d75Xt6M72F2wxw73d56g+Kx6mBqRWaHxLwH44uN2qiyvxGK2PY0TIPJtyuFKhUqSypanWpXhCOZs4+0MX2jmlrCNxJ4btFtYHDVaLebZmRjMRCrbKjJaAoCABAAgCEAb4fQ9fQJSv3huh3RaloOiajshaW7LqSpCAJQAIAEACABSBjg8a4OsSGk94SPD0BWbiaKqRlJ6voM4avKM4xV0r6/b/J6xgsFgG+SgAQAIAo6kDcgFWUmtEyrjFu7RYNA0CgmxBpiZ32uLG24kajki4WF62ELnMcTOXcba6kkct0BdY1bRkuTlOlmlFvp/JauwPEPafKYMxYtUQlKDvF6kzhGatJaCNXZdM6PjfBII1gyDu3Jl4urKOWoro4Rw0ISU6baa8TbZGzRSboM19NAJ3LlXr59I906UaLjrN3lyRtTBS3uC+bMYtNonr9FfCV1TqKU9krHPF0HOm1De9yk06dIUqjoJbM8Tvg8ZUSdWdR1YrqEVSp01SnwccPBGuo3X16L0iTas/Uw9OhZzi7WZdAzOsBNtOi4KEcPSagtjrJutUvLdnWo4KqHkmp3eA0PAQSY87rDnWoukoqGvJrwpVlUcnPTi30EC2pR1Jbfq0/QlaEfdsTFRWj8f3URl7xh3d6r6P8GLGwFpxjlSSEW29WSpAlAGTqF5acp5b+o0Pz5rk6SveOj/dxmOJdstRZl47ryfT+Chqw45mwPfFxfjGiq6zjK01pz0/wXjhITgpU5LN/bt/s3BBuLhdk8yuhWUXF2krEqSoIAEACABAGuH0PX0CUr94bod0XpeyOgTUdkLS3ZdSVBAEIAEASgAQBV+h/0gh7Fdj05qAHdcjUCS343PmsrGz/AKPwvRv7sdwEP63xbpfY9WsQ3AQAIAEABKAMMJi21BLd2oOoXWrSlTdpHKlVjUV4mzXg6Fc7cnRO+xKgkXxmMFMsGVznPdla1sTMFxNyAAGtJ13Wk2VoxbIbsctn4rwzi0Znd95Y2W2Lm1W0tdL5g8cWd4aFdHSkiuZGLfxThXNDwCWFjnZsogn86WaznPYVLRHdAmSEdnK5F0bsruDBVAbVpPaHhwAByuFj5QmFGlUtFPK9uU/wLSdWn8TWZfJr8nPo4F8Zw0ZRNhyt8PRaixVKnN05aNWV/TqZfutWaVSOq109ehcGU8mmjg18zWl2cAuzPdvboByJ4LMm8XUk4JWXI7BYaEVJvM+Dp4LaQdDXDK7cNQehWdicFOlruuR/D4yFXR6PgnH4wtMZMzYufmLA/FVoUY1LvOk/H8l69aVN9xteBxQ4SYBAuR03CfvReipKSglPcwpuLm8i0LLoVIQBKABAGLqA1bLTy0PUaFcXRW8NH9BqOKdstT4l47rye5HalvtiB7w08RqPlzR2jh/7F6rb8ot7vCp/6Xr/AGvf05NgV2TT1FZRcXZqzRKCpCABAG2H0PX0CUr94bod0wpaDoE1HZC0t2WUlRZrCwucXS0mYjTn00HQDmubvHVnTSVkkalxsQ0xfgJtIhc5YiKdi6oNxzGVX8wQ2RBEnmDpz0/2uiln7pXK4PUYAsuhyJQBjUdJyxI3x92/yq3+LLYh6r7G2ysO7tDlGYaEzpMT4x81ne0nBQUL2fHP4HPZ0ZqpnSuuePyenWEbqBAAgAQBz9o4EvOZroOhEkAjwTeGrwp6TipIVxFCVR3jKz+gpR2VU4hg0ME6eqaq4+jNdy9tritLBVY/8rX3t+7j+D2c2mZBJMR9gJKtiZ1dJW+Q5Rw8KTvG44lxgyxOGZUAD2tcAQ4BwBgjQid6lNrYhq4udkUILewpZTEjI2Dly5ZEbsrf6RwVs8iMqMcZsui0F7aFDPa7mN0BzC8cb9VenK8rSb9NylRWjdW9djmduXNgQ1m5jYDQB0GkrcoYKnG03q+TGq4upO8dlwXo4xzaeTQ6lw3A3Mc1SeBz1+0nqv3T8loYtxo5I6P91/BgHSSSetovYyU1QhGK+GV1xwcKknJ/ErPnkmmxxJ1d0BIHDxVqlanTdpysUp0qk7uKb8jR1B8S5hjpPjGoXJYyhJ5L39Dr7tWUczj9dSlF5aO64jx1V54ajPeKKQr1Id2T+ZUti8m0nrxldUlFWWyKN3dyzSpTTV0HUlSQCABAAgAQBiaRF2W/h3H6HouLpuOtP5dH+GORrxqLJW/+luvyWpVA7kd4OoV4TUvNb+BxrUZUnrrfZ9H5fg0KucQQBrh9/X0CUr94bod0XpaDoE1HZC0t2XUlTOqbjSJEmfSDIXKu2oM60kswuWgZ2EkmxAaNL3FzMblkycrrQ1IKGV666eXp9zSm6cuUAS3idJ6ROqfwubURxEYrRL7jCcFAQBQMuTx80aakD34cLiDB7g5XJ4rC9pqCn1u+pqezHJw0tbg7izDVBAAgAQAIAEACABAAgAQBwdo4kvcR+lpgDiRqT4/Jbvs/DKMVUluzFxuIcpOmtl/IstMRII4oaurErQhzJEKuRZcq0WwNtu73HtjVA1+Xc4W6j1j5LK9qU/hjNdNGaPs+olJwfXU7axzWOdtTCNyFzWgFt7Ddv+EpzB1nCqrvQTxdFSpuy1WpxiZEC8287BegnOCi29kYsVKTSS1Z2cVs3OAQcr4APA9QvP4bGSot9VwbWIwiq67M5VRha4tcII8jzBW7QrwqxzRMerSlTllkQuxzBAAgAQAIAyq097bOGnMcDyXKpTb+KPe/nzGaFZRXZz7r+j5Xj/JalUzDhxHAjUFWhNTV0c61J05W6dHyWVzkbYfQ9fQJSv3huh3TCloOiajshaW7LBSVMX1ZJYNYBPIGfjZVeuhZK2rIbSLdIuTci92nU77+nBLvDLk7rEPjyK1JZcDMTEjSTxncPvgF1Ucmxzvm3/fAZC6nIhAEOdCiUlHVkpN6I6+xMNlZmzE5hJG4H7svOYys5zaatZ2NvB0VCCad76/6OkkxwEACABAAgAQAIAEACAM8Q6GuPAH5KY6tFZOybPNM0C9clZWR5lu5Wvmju6yPKb/C3irIhitOpVMCGkg964vY3I3Xg+CNCNTeg95PfaAORm9v8+SjQsmxvCOAqNLjABJnwt0/wk8fmdJqKuM4TKqicnY9E0yvN2sbxWo9shpIl0gA/qgSQBvtdSr7oHbZlGNYSYDSWmNPZMAx5EeateVtyuWPGxoKgJLZuACRwBmD45T5KtmWuL43CNfdwMi1jB1sOGvFd6FepSdoPc41sPTq99Ch2K+9n8vY+PeWl77WslZCXuVNO92Ls2RiN7B/U36pl41W2F1g5dWXGyK3/b/5N+qv75Aj3OYfuit7n/Jv9yPe6ZHucw/dFb3P+Tf7ke90yfc5h+6K3uf8m/3I97pke5zD9z1v+3rzb9VHvVMs8LVas2UrbNqsaXOZAAkmW+hVlioN2KvCTSuZ4fQ9fQKtfvE0O6L0tB0CajshaW7LKSpEIsFwQBKAAoAEAUqGBIixBvwGvwlc60FOm4vqi0ZuElJdGdTAPyVXUwe6RmA4aaclg106lFVZb3s/Q16ElTrOknpbMvU6GLbLHTwnyv6JNbjzKDEtY28w0XJjQDU3XV0JFM6EK/4kotIAJeT7mU8NZcOKjsHyi2YjG7Ua5hzUq4aIJOVtspDp9vcRKlUZIjMmZ7J2hQbGWoS54b3TEg7mwN94UypN9UCZ1MRi8ons6juTWyfiQqdn4k5hKttEuiKGIBBkHs2m8Ee9zQoW6k7hgNntOV/5jYMhr4BsRqB0+LveKhys7BY1OyZj82paYvvIgn/XFVzBYcw9HK0NkuibuMm5m538FFwORtag1jxlAGYbhvB/ytj2bW0kpv5mTj6STi4oTB+/qtWMlJXWvkZ7unZi1TAtJJlwJ1v6cle5SwyAoLEFwmJE8EXtoHmdbYlWzm7hBHIHd8Fg+0qShUTXU2fZ9Ryg4voM43Atq+0XDuvb3TFnxm3a2Fws+Mmh5q4hT/DGHH6TMNEk37oytvxgkTrDirdrIjIgb+GKAtDiIcILpkOEEHlEiOBU9qwyo61QQIFgMvzCrDvIJbDOOfWBb2TWOE97M4iBygH73J6Wbocqap652/Cy/wAlqb6sjM2mBvIe4nwBYPmhOV9gl2aWjfy/yIjEYlrhNMPbL7ggWznJIkmco10OYG0EK5zKMxmLDnE0A4ZWwA8CDaRJ19rXgw2nUA0bjcSXBpw4aMwBdnzWzMzGBH6S8zxAtqgCrMVim2NIVJMghwENLiI0iQ0T/wCQE2LlAFKu167cubDxJA9qZJiwtvvExpeJhTYBivWe/CudUZ2by10tmYuQL9L+KmHeXmik+6/Jnn6G/r6BaFfvCFDunM7V+YQW5MnETmvx8OWq7qRxaRUVakHvNmLXbr8o9Z3QpzEWRo6u4ExlLZ4iwtEAa79UZgyop+1VNcrN1swsd99+o4aIzMMqK/tNX3aYv78yPK33pvMzDKiXYipJjs9BEu0Md4W5ozMiysWOKfwZ/X0/zvRmYZUWdiXZdGyDoXCCIO/jMIctCMq2GcPVcHU8wDXtgWI7wncZ3AkXWU8kqVRp6Oz8mPpSjWpprVaX5XQ9BWxAc0hj2h3MjjfUHUTeD4rIRrGrK4gS9sxeDv370ALY97nR2dRjdZzEX05H7JUprqDRrhapDfzHtLuII+/vfqhvgEhfFPqGQyowd6QSRZsNtGXjm+HRSmupDRQOq5R+ZSLpMyYEFttBqHR8fAvG+wagypXAaM9Ax7UkybDQ+e5Hw8E6h2teD+ZQmLa+1HynxueiPhI1OgK7d7m+YVOpYO3b7zfMKQDtme83zCAMMTSpPFy2dxkSOhXSnVnTd4uxzqUo1FaaucmvhS3RzXDkRPktil7ThLSSt49DKqez6kdYu/8AJg8wJNhxt9U1DGUZyyRevkxeeHqQjma09Cgc0kRBO666ValOCzyKQpzk8q6nd2fTbTbdzcxubjyC85ia7rzzM3MNQ7GGXqNdu33m+YXAYDt2+83zCADt2+83zCAIqVWke03zHXipi7O5DLnHn36fl/7ruq74ObppK7OfiPxEQYa6m7iYMeHeun8PQnUV5aIRrYmEHaOppgdtvqEgmmABrB8vaVMVFUbWd7nTDVO2vdWsb19sZLGpTk6CD/el4TqTTajsdpuEGk2c4fiZ/BkzwtH9eqfWFlmV2rdfl+RH3tOOkXfp8/wW/wCpH8aXkf7l190j/cV97f8AaB/Ej/8A6/I/3I90j/cHvb/tM8Rt5z2lpNOHCDEz4d5SsLFO+YiWKk1bKLYVwIMEa+gV67WYrQXwn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1438" y="-1265238"/>
            <a:ext cx="4714875" cy="2638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http://www.cbc.ca/news2/background/northwest-passage/gfx/northwest_passag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7202621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Giovanni 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Verazzano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sailed for France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European to see NY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Verrazano Narrows</a:t>
            </a:r>
          </a:p>
          <a:p>
            <a:pPr marL="36576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AutoShape 2" descr="data:image/jpeg;base64,/9j/4AAQSkZJRgABAQAAAQABAAD/2wCEAAkGBxQTEhUUExQVFhUXGBwYGBgXFxocGhgYFxoYGhgaGxgYHCggGB4lHRcXIjEhJSkrLi4uFx8zODMsNygtLisBCgoKBQUFDgUFDisZExkrKysrKysrKysrKysrKysrKysrKysrKysrKysrKysrKysrKysrKysrKysrKysrKysrK//AABEIAOEA4QMBIgACEQEDEQH/xAAcAAAABwEBAAAAAAAAAAAAAAAAAQIEBQYHAwj/xABFEAACAQMCBAMFBAgEBQIHAAABAhEAAyESMQQFQVEiYXEGEzKBkQdCobEUI1JicsHR8DOC4fEVNDVDkiSiU2NzsrPC0v/EABQBAQAAAAAAAAAAAAAAAAAAAAD/xAAUEQEAAAAAAAAAAAAAAAAAAAAA/9oADAMBAAIRAxEAPwDWxtRHFGQKJqATSRSgaIUBBqBY0smk3BQJLdYpQakuwAk7DvWf8/8Ab9VdlsMNKnLCDMHv91e25PSN6Cw889rOH4ZtLMWub6EGo7deg+dVDivtPIIItlVO3h1H1ywB+VUDiOZNduXGH3n1SF8TEnCek9PKj4vl5Jh7yu+5A+ranJgKO5+VBZuP+0jiLrabRCqOukAn1MkCuXGe3PFWUy41sDBFxWjzIE9PSqaeCdfFt5A5AHeNvnTXiLjMfEZ6dPxj86B7e5pcuNquOztvJMn5kzXS1xKRlmB6QZB+RWo/9EIElTG+xx0yad8DyxrmAAMbMQOkzBIJ+VBN8Lz27bCqLvgJ1FQWXH+U6Y8xFOr/ALTMdRD3VMDTDkQQcns3Yg586q3u0tsAXLypnQDg9vEPrXHiCJMHAOPP+80F6se2d+QP0m6IiJ0wx6jKyPKZnvVs5P8AaKoRhxCk3FONIA1L3MmJ9N6xf3xYgHpCwKkLDFyhkAzpbMTp/OcfOg3Tk3txwt+4LYZkc7B1InE4O1WQXOog15k4o5JVs/MEVePs79tms/qbx1W/uyfECTnSTv6delBsg3pQprwXGpeQXLbBlPUfl6inBNAKOaBagTQHNAHFGKKgMCiY0YoxQI00K6UVAlhSYojNKB6UAikmjY0kUC+lJLVy43iVtozuYVQST5AZrHue+2l3iAxEqpmIJGle4giWPcz1xigtf2p+0Qs2fcK0Pcy0bi3P4TBHpWRJd8DkgQQSB6woPyyRTtbvvnBYam2y2B2LMxkwATTK9albjgYDx5GdRH5UDXh+LKT5THrtNdLvFRgb9R54/Hp9Kb3LRhe5z+OKLh08YB7570ElwvLrl0iV3yNUjfsBk98CrDyv2GN1wNQgmCQcH9qDmIBG4FTvs5wIQamiGMkkgzGY8UzB/YDERvWgcutJbQOWMQMsW3aT97pntQYZxNlLa3VI2uEASc6YAMnJ2bf+VMb3L7mXgDOwYYwMGTM7TWi8f7LfpPEoqGUB8bDSZOtnZjpwoggAb5qO9r+AtcM/ubEGBNxmMvO8DZV3OY6igoLoSdpPkRTd7ZntO1SHF8WuwtiBnIyfUqZrlc4sOI92iDBJAYsY/eZj9MCgbFIBMdcHoPP1pHvziDsZHkae8SAxXJIBA32UR/fyqVfkkhmtiY7kQY6GSDQQi3H32Hfaf6miF4z51Lvyd3WVUIin7+DJ848Q86Z3uXaJJIAiRmZjzANBrX2Uc1e4LiEDRAcd9Xwt8iQTWhV5w5NzV7ZX3Tm3cGBBhSp/aPQzG9aZ7Ce2ty9e/R78Fj8DAQSYmDG+Ac0GiBaCigtA4oD60Zoh50YoDmjmkmgDQHp8qFFNCgIihRafOjoCDUk4o1FEKCs/aDejgribG4Qg8yTtWKcRci3ozqJiT0AP85/DzrXvtE45FW3aadRJfAkwo6D9rOOg3rIucKwvEkKJMxMjsB5xt8qBK8Nrb3aeHbcwAfM+o/HapTmvLSnDqqQwTxuRJLs2CYGwULGe9Q3D33DagfFJacYnc565rlcutcMaiJwPMnGTuBQc1tqDLsY3gD4sAgeQ86cctsO9xWVd3wN5O5AncD/enfCpcVtLWluFVAEjUsAkKY67wD5VP8h4R3eXBBzptqBIAwSFwG+cL67UFp5P4E1aiMRqlQpJ2/8AUMN/K2IBq6cvvHYyRAGzHMZPvGP6z5DrVa5WgZ/BM6gGNtRcgKPvvc8FvM/4Yqw8GZ0EBQZLZc3DG0htgfyoJJkAB2A3PSKyziPZM8Q3EX2dZldPvJ0jVLt1yRqEDz9K1LirAuIUaYYZrlY5dbWIUSJgnJk7nPUwKDG7H2e3rhJXTHfRpU+mqJrtwv2ZcSGJJUFciVBVvLfBrZ4otVBlHCewgSDd06tQOjABYzCzJPnj/aVXgFUBVdQqqSIY6YM6jAujE4juK0B7QZSp2IjBjfzGRVf5pwo95pWZMR4rrGRgYAgL19aCmcbwq5lwB2JkoT0k39zioXjOHgRcLNbPhgPKqehM6wD8xWjcw5S1vYttgg3DvgjNwyxPlgVS+dcMwB1Bo75x5y1tST/moKBxtj3TwDgGVYHB8wRXflXFsl22yMVefiB6jannPFLWlc50mCZkkRv6HHU/KofhHIP4ennQejvZnmv6Tw9u7gEiG/iGG/EVLCqv9nHBta4G2G3aXz2bb67/ADqzJQLIpJoE0qKAiaANDTQYUA1UKPPahQETmiYRREUU9KA2OKTFHqonYRJ2H8qDOPtQYW71t+rWykDcAOCfSZisx4274gG3G/8A5H+tWH2z4tr3Ee8BLEqXK/s29Xh/9sH51AczVTDCN8kdfvA/Qx8qBkSQSO/5TR8ICbijft5xmK6oA8CDq7bg+Y7bUtbL24dQRE569j9JoJn2fXWwZjIJJ6ZYCJM422nAAk9jdLZHYENpPjDOGM4K2h+suHbxNC9hVX9neHALKCGEqRsRDAMDnE+Rxgk/DVn4Xi1LnQGeAC2kldW0F+Ib4lz1gYwKCY4W+Sy6pLeIgXW1PH7tqz4R6NmrBwIOA7EeGIEIDq/+WPEpA6zUBwrYJXwp4pFtRZtbffdvE+/xL51M8Cm0bAIMSB3xdbNweVBNLRExvRIKNjO9AkUCQNzA/rtSHdVgE74Hmd4H0rg3GJifSIyPUdhO+1A14rmRJ/VskHvkme0OPi6GuHBWQpDPdtaQCYWeh6sznAjp1p5eNmJ17rq8LGSD1WN/KPlTI3bCmfeXDOB4zGd+vT8KDjzVxcdgwUYhSTaMRnwllPxSPSRVJ5jb3IGkTiFSOuVKxI85FWXmPM84dR92A5mB81aepMGM/KB5jzBLjADSZ+8pGZ3A8EhQepINBWeKtl1uCTBExkyR1mCv1afPpRfZzyYcTxah40J4yO8bDPnXbiQdeDuGg798SGz6SfSmv2bXwnHWWZtKliPmylRPlJFB6AQQIFKPWhFAUAmgKIChFAo0RNBRRTmgXFCi1UKAdKQFowfnQO+KAwKgfbbjja4O6VnUV0iO7kL/ADNTxqse3nD+84aOnvbc+hcCgxrmXEW08KaixXQWJnGNRHkSMdgBUfpm2SVOldz0kyFz8j9K684thbhAzBIMeRiPwFF+kn3YUHCkmD3z/U/U0Di14FtagAFOiemXDGfSa68Zza2fewM4APRmGGf0MTH7xqHv3y2+BJP1ifypFu3JgwJ6n50Fi5UrJa1rhXJO/wB0HxAjbsZ66SDVu4HiiDpiBOSACAcbhsTtltTZEKKpfLLzKirBAJIU9PELgjG2S30q5cApTSTIYbdCJ6K2THdVGsz4iJgBOcFckmWUOFIlR7x0Ykb3rvgQ/uQKmbPFrgkgkkHxNq1FPCAswiP1gdjUDw/xYjaAwUapxIW2fCqg7/i01ZOV8GrCSNU9ZLSJxDfJsZInegcWOPLAQGbfIG8RI6AGTjMedKVrrTuuDk6cGBBjM5k/KKfR3pF6+qDUzKq9yQB+NBGMOKUzKuIiNIwR94kEHMHAHWkjmaFouoQygHAnJEkDqNjvUha5jaYStxCPJh/WmvN7K+7lQoPRog/Vcj69aBvc5hZMkWiVO5gRI7gnGAc9INNP0pLmBw/jjTK5EQdmkEDzpx7OurZ3InzyD1ySN8KSaZcRxaLxP6waQzaYXAI2kwp1DywO9A34rljLIFmcR4QN1/ehTpkCMnVJqB41XH/ZKknT44Gc9NMMc/s471oXH8xRFIkE5EAjeNp2BjOapXOeZWlZQWHi+IkfGBtPu2IHaCmY2oKvxls68Hc6d13gyJJg94JHoMGqpylGN1Qs69QCjrqmrZzziQXMNgA7aSMCQIY7Y+GZ8qq/B8SbXE61aCralZcwehANB6Ssk6VneBPrGa6KahfZLm54nhUumNRkGNpGCfnvUzOKAyaA3oE9qCdaA1o+lInejoCoUIHlQoBFGBRls0U0ANMedcH76xctzBIwezDIPyIFPYqP53dK2TBOSqkjcAsAY84mgw72n5cyXLhI8QYlgOjEksPrt5Gq/beDkfLv5VP+01wM7Op+NySMzqJJJ9BKj1BqH4PhdTEsYVRLHr5Dy/0NA2uxJ07elFAEb5p7w8ESbTESTOTtE/TFL5hy0olq4pUpdysH4GESjfvCRQSPI+PeVUnSwaFmPAYjWZ2MYB/2rQODsgqGhSQNnwonMlfik5Itjfdt6zTkHCluKX4sEMZEk+cdZO3qK1Xk9rURlXEE/ESSTKkgtBVJ3ubnpigTbvr8RHin7yjVI+EAbDMQfhBMQTXTm3tjb4O2y/FfMaUz2EBj1I3MYp8/Jp1a2I05Udu0HHhMRB7eZqsc35ZwtkG40XLzwAHIIUGADOc+UjegpHPPanjOIbx3WA6IhgfRevrUbxXMr7qq3LrFQZgsYnuQOvmc1aT7pcTbRSNTuVBJEr4bYIIOcfjNMeI4zhdLm1wZuKnxPecgiTjwW2AFBXLfEsp1B8757+hwamOH9ruJW17nXKid8/F28h9PKoi4Edv1alZ+7Mj6nP50/wCV8GQYIz1GxAG/9flQaZ7AccvuB0ceHsvjMAeZxhZjcAiaR7eBrarBG0nacmWwem2Z8jmJYewBbVoAX9pVOJaBqIJ2gEH5/SE+0C/eDm2+zHGR93vBMbjcz/IIDieeX2wLjACIhiPTY0teU3XVnuXQAATljJMTvO5nr3pnwXCqRN1ioOwUSx8x1ilcVdtzoAvKV394Z+q/doOTAhtIeVnfp2nyocax96RmZjMTPqN/WluykAjGc9cD5Cpj2N5OOL4vTiJJnMCM4HX0oNJ+y3l9y1ZcuSUfTpB7iSxXyyM9d6vGvvTXl/Ci1bS2JhRAJ3p1GKBRNFFGtH1oCAoGhStVAMUdJihQJZqMGi00U0Aaor2mU/o76RJEH5BhP4VLPXG9ZDAq2VIgz2OKDzjzHUrMrYOqCD0In/ehwENYuqd9QI9Tj8pqU9r+UXOGu3LbTo1EqSDDLJKn5TB9ah+XONRUnDDptImPwJ+tBqCWEt8KIAClQP8ALA7MYMxq7q9U/l/Lkexfk6Uk3AcYFvUy4JxIgDrnyp7zm+//AA9DGFi2zL8IMyBAOMGZjMrXP2VtfpFm8HcABSASCdAjJwMT4R6A7xQRnIeIm5idTKEmYwAqnPTsD0mtK4S54SWgqBq8Q1IYgo7afFp6IgzietZpyh44hhpLQoWBHhXGT0H8tR61feWvJJHxGcqND6tI+FW8OsgDOyLFBeOCYMDMSYO+YOQYOVE9D2qt8/8AY6wz+8CaZ3ZTpIMQOuZ3J8vSpblN474g6Bn8f1uffN9O1TTZFBnnCeyQsXlv2P1izP62DgyNgMbyG/s1z2r5H72/ce2gaTLBXSVYwDuQSCe461rfEcIsEECMAnSCSOxxttVd5lw2nVEEzBYCCSRGRp07QsHDT0MUGX3eGW2hF2yXJgghwhkYAwCZAkEf0FTnsryBzZNy7v8AAi7kkeLIBkQs9pDVZOWez2ptbrn7oYNE95GREAQfOrPY5SwVle6zAzpGwUGIE7mIP1NBS+VK9jiLZJbfTp3w2oMMdZGo9oFL+1jkmu2L43UiTHkcSP59t+lWHmfLVtKZEjcN+ycEgZhAxXfeXrtzC377gRmfDGoA+YPnHnnHegx/ktm09q6CoLsQyMTBSCPCSYAB7+fypq3DC2xuXCjCDCm4rFjEAHSSdP0qa9l+Gm3eEKDb++WiJIG/4TqG+xpXGcjF0g61JOZUodUb+I3MRQUz3Z05nJ/vH0+lW32N4S7ZuqUR3ZhK+7K6laDMq/lPlFR3POXe7ZLc4jcxkd8MR9D9K3H2btFeHtB1hwukz+7ifQx+NBIcHqKLrGloyJB/LE+ld1NJJoTQK3o1pM0YoAxoAmgaBFAc0dIz2oUAmaI0AKANAKItRsKFBk32ogvfZSfhRSg9ZLfkB6kVmd20VJ6Qfoa0z23vsOLVyRILhMRHup0g95kGfMVn3G2+uYIVgT1OgFvxP4UF19meY2+I4drVwAtp8ds4F1Bsy/suu4PfG2zV/Zbi7FwDh5uWbyyHXbQejFhCtBqlcLfa24dDBXY/361ovA+3Nr3CqxUEIF0lHbxKCJxggyd+9BVbb+4uMhEsXyoMmJ2J6/361dvZ/iBkHT2K6xpjM6p2QNvGXYRtVBb3ly6xDSZ1k9iekn5D5VN8q4r3ZtEYRyPEVBAYBe/3k1LE48UxQaVwd/Sfvaii6QB4yAd0sHw2l8zVnsuDsdtxMkHeD29Kz/l3HKZAOGBlfFLdCzI0G5/ExVewqV43mfuxlhpUzvAlVwDBAt5P79BbmWY8vP8Aua5Hhh0AEbGBgTPWoflPMAYGoE6NTaTOT18K533BpxxPHKpg9o84XJ8JyRtsCaB82lTOATjfPhE7dd6a3OZiQFiTBzt0+cZiYxUBzbnegGTnbcnLZOJUtA7CRUDynjBxPEAtOlfEVxBM4mcDruAcdaC/8YRdtNpn+vmD17g94rly9WNkqdxtlh0neARmdukUm5zNACpgevTvsY6GmvJOLVrrgAKMjHf4upnJ1HbrQZTavtw3E3lYateoRvPWCQVIP9xVhs8wS3aIQDX12P4ZaPLT6kUx+1LgNN0Xh30nxSJGQIJJ2P4ioXgObDRBjG0DafkQPkvzoGvNboe4TqycmdwfqfzreuRsTw9ktubaT6wK8+cTe1MTOymMHvtua3H2H497vCoLiwyqoxkFSBpIPp0oLCaMUn+VLXNAkCgrUqiAigOaFJI6UYNAWvyoUuhQIegKNmyKTQAqaOKFw42n6Ukmgo/2kche4gvWhJTxMBviMiPIQfQVj3HShjMDvuuNo+f4V6ZnFYx9ovKDZuuzQUumVafF1JBHWCSPkKCh3FESAPkf5dKlvZm2rM+qIA7bb9/9PUVGcTY0NGdpE9dql/ZEzccRMqTpEy0DYacyfL6b0CeNt3F1EQAVn4hgCBmN28R3zk0jhLrXFW2DC21uXJ6atM//AKAfSnHF2zca4zsRbWAw6kqD4V7xiSepqPu3maGEAG3pgdFVtA+p/Ogu/ILobTPiBgw2QSBg6TJbpmGI8qf3SWuEgg6TmGbUI+6CpVlE9D4cdKrlp2ClViBpVVadwYaRHilidwdjTg3Spgb7Eapgnt4WI+m3aguHCXfdowYgk+Jhq6TABDXW0yeoEUu9xGkSe4kMQuosZMYVXgAZBY5GO8Xy/iRBDAEDJiQcbA+JCJ/hgzXFeW8RfcLbUhRnEKPFEeuOuqfnQHwlhuJuQB1JYBsZMZhQDg9UPXOasPOPZIgW24aA6CGU4Dqe7QYKnIxAnpRPdHL7ehSr37mFEk4/abrEn/Wql7U+2d1mW2l1NGWLCQWAneNsgwB3FBFc8a6LxD3NEYCo+sDuNSwPlvv600sc3dFDW+JbVGVIIYH1mG2H0AqK4/mxuaRJhcgdNbSWYj1xPYUdjlV7S7lG0jc9ZiRg7ig78Zdu3wxuOTBnSxgmdoBPz69ahiSp9DTpLzqRqnH18gfLNG9gOC4jvBI3PYCgRaeQxIz6dZ6ZkbVsf2TcxV+GZP8AuK2czKwAuOgG30rGg0IfMgR6ZrWPspUaFBEMAzg9HV9K79CCux70GkChNAClRQJmlaqRM0a5oFTRUADSjQFNChK0KBtw7K0urEziOgjyOx7zRWTJJlh0g7DzGM/WmJv2ApRgEGkXG1SAJMyW2386M3VVNGouGBZiHAYK2QQJkztigdW7jm6wOEA6r8R7hgflBFdyTqjSYidUiJ7RvTGz4bZNvU5Y6gHYggGBu07ZxXHk6+7VyzXDqba6NOewExBPagkjdGrTid48qp/2lWbRtIXaGyi4kEMV1Dy/3qy8udiX1jTtgzExJgEbbbEjBpPHcCnE29NxCIaVkCVYTDDp/vQYEwDDCmM4kyPL1G/13infsVZP6TEGVxHXfbOJ+nlBirt7T+xhTVdU/EQCLVsqI/aYJOSYyB9M1Dcs5DdTimuscafeP4Co0vqBOgjKgjYgT5UEH7WWraXAFkMCQQFKrI20g5ie8dN96ieDtEyCYJEegWWj1JwBvmrh7acHbtv70qrhmBA1Fs6dmnKiBqI7sBsKpxvaZbR/iSAdhOxIjaC23lQTXC8aobVcZpl3cZISSANKgEdxHWTJin4vIYLFQCPDjGf2Z16f4WAG+1VhVgXRqXdszMi3kx5dB6+VSfKuKDMurrlixHwDASWwASCdxQWrhZYKiltMjAwc4BhR4RucqB51eOW8Vb4Thi91gsAvGJKrA2QmTkbd6rXJxptEhcLLZBJUQJIBgp2EMRvmqbz3j/Gc6nYHWCTEtpZfp4ceQoOXtX7SPfulsgkR0MA6gQsbDPrTXguSPcVnW3dvEY8KwoM7EnPfbuKiuH/xASDIkme8Yx6xWoWuMtnhEBkkoMKSGUqmstI7Fk+S+VBUb3A8XZBY2GtKJMe7UxMEiWkkR+VNbntJxIDjEM0t4NjEQBMDBmKe+0PGkYF+8Zxp94TCsARv0MsdtiKhbZLlgrvE4EzOMn/2n8KDjavsVZiJjEgdc4PyJpo10ajpx2+QqVUAakQgSdMHqGGifPJP4VEaCCR2xn1oHYCkCTmRPoYP9a2D7KuIt+4a2NPvFYzE5UwQZ7dKxrTKgxsYP8jG/wA60T7NLC+9tsjNrzrB6AhwQfLCHPlQa6oopolFGBQGDSgaRRhqAA0ZoqE0BwaFDXQoIDg7txogg6jqZGaYXPwhgCJI64pPFOpZddu5adzBICusL0Y5UKa5cUt9jtbuL0YKGjz+NSPlSrXE3A4CXLcbe7uBwxjGC3+tB04rirRQuyNpyilFZXCkZ7QMdDSibYRUVywtwSC4LycqGD77zuNq58dxPumMoyKICspGlgcmRGkZnJii4q4hT9fbJXDF0WROeizkCO4zQPbFomzpV9TETN0H4WOxC7dacWwbaIsFiIBgzA7yxkj8aihctsVIKlSAfv22VBkeRjPbFObXE63OlzmMAgaB0lTMz3Heg7cx48W7D3WBGkEw3lt9T+dZ97PcdcvNf4h7wa8rAMqQYtAagUWPGFJcEdYPWKsH2kc2FvhXsrl7oj+FNQBb8YHmayzlPMirL7tz7y0VSwox7zW5nVOx2+tBoHtFwiHhdYXwllfwnVZdeukN/hnIMYHrWYcTYAKoZYqWhVOAkaoJjckmT5elXvjXs8Rw7sl1rLKxZ7BIChwYZln4Cc46kz51T+ZKtl10wS64MksRrK6n/ebST6R3oGnEcMBZLGA+oKqrsqkGR59M9CDSlPuNLDB0spWZhxicdPED6inXK+FumZGlCSpdtskls9vCSf4Ypu2hXaJJ+G2GGfEQdbDz6D97yoJ7g+dardtRK+8aLm3wArABiSD4uu9RXH6R48NqUA/JLifQn3Zp1Ys3PDZMqrHYbgI7S0DzDDtn1qK5lxQgW1PhUGTiZLSTj5UHFbqu1v3hIhdLN1wxj8IH+WpLieZN7lbQkPlSf3YUSD5hY+tR/B8MBok4cSxAypifmBj6mm/EqUAVpEeKDESYyI6EBaBPE3SxBMnufM9vpHypfA8SbbBgcrt/Qz0rrf4UlkgRrEjM62G35getNDaME9Qc+m0/X86B9x7SxYiCIOBEZ28ozTXiQSx1ASZYx01Z/Ca7cAhcqOgIE95HhBB8wK6pYC+8BI1MCB33yp7HH1oOCgaWA+Igz2GREHeas3sbze7YuqUCa7hCEN1BIj0M4xVYZ9G0yRv6Hp8oqY5RbKvauqJIjUCDpgggEMu09JzNBv3CcR7xFcbMJzuJ6V1zFR/s+p/Rrc/s48l+6D56YqRWgMihQJpRNAilMaMCioCmipcedCgqdkQpLcPetnvbbV8xByflXK1xo3DXmxsy3Qw6ZgEfUUheIsWmE379oj9rKn6iPrUk9q46hrVy1dG/iUbfxJQMLFy1bx727bA8TBiCuTMQwx8hRW7LOdSX1IPi1Wisn1UEA7AZmnNy9dTDIAOviYj8VYR8xXIcKjj/AJcHubZG/nob8IoOgF0MT4M7Ya2SegIMq3rXPj+Ze5A97atM5E+FhML95pQQFxmo7mXF8LZSWt3VJx7uCC3QEEEQJxJ71R/+IPfv3EiGYA2k1T8K6TaJOcpq/wAw86Br7T801FttTdumZETkAeMR3z1qqqxkETMzPY+XnXW85Y5M5/mafW+BlRghpgnMeXof7zQduW8yYDIJZVeGQw4ZmnU0ZcAz33pa8Y9wG+3juatAmJ0BWJgKPPJHelcNwcEalJEYZQZ8yQuTG0r8xTbgOKa34bUMzMwkeLwwIiY85ntmgctxWSHXOgYM6ZZAY07Zbf1NR3E8SxY3D8W0jppAA9P9qf8AFloOqZMSY+8TOWPQDV8I70weQ+kjB6fxZB+hH0oH1rimW3qmWcRA/ZmFWO0gmOuO2WKWZDk7gEY6ALpA9SSB56TUx7P8uBVblwgICSY3CCQsebXDAFOOS8iZTd1PpNtdQZc/s4WREywWe/zoI63buWiVYZCaSYwJhip7EagD61x4+yGvMEB0KsLPRSfDJ8p/CnfMWVL7kKwWWGkmSBADyTuSZzTB+IYgqBpDNkdSZwPQdhFA+4FgUGqCyKWtjqT7wFY/GutnluoXCpmQFJA3LEM7eirbY/MVG20iS50+E7fEZGFHYdz0FTvJSxU2ogq0QT4dMarkx3AA9AR1oIrkaKLoUqCXXwN2cZAPdWIKn+Lypxz7hgHOgqSpULHxabgJAY/eKwBJzmuXB8UEcOwlVEACM/EFP/kS3ypjx10g6s+IAj5CN/I0BvbgeIAQREHBmdvXodsGp/lAAVfi0tsTjUGkTjcqR8ioIqFEEAJqLKmr0J0z8hJNTfJWYL7ofGmvQWJhJGonHcIYHcig132McNwlshtUiTBnST93yjt0qbqv+yVohWeAqsLcL2K21Dfjj5VPFqBRE0RxQBoUABo2pJNAiM0Bx5mhSfeihQQfu7h+G9jsyBl+oOPrSTwg06jZtXCNzbhT8gevzrlbt2tlYoZ2uIQR88NHzptzW5ZsrquuU/ZZHksew+/Pln1oDFxVMh71uN1eTHngyB8jUNzr2oC4UqxyA7Lj1UqASRvt9aqXE8/ucRc03L7paM+6LEaQQce9ncYzO00x428del/1TAZU7SO04jsdokdqA+Zc0d/ESSQSGJIJYdVJ+95dxGKg+I4k6gykqRBBnMjZh26Uq7xDO2fQDpvgemcUvhuWXbhACHOMg9N/mO3agk7t+1xbB4CcT95drd49SD9xz2JgmnHHIAqa1f3YVV22afEGCRByAJAPrUbxHs7cX4SGXuMQegb9nyJwehqR5bzW9bDLeVxpGhrmmWA2AuKfjXsTkdCdqAcuD+7DEn4pg7joCdsx1wfPpUbzu0dYA3OCZkZO84YejCfM1I8x41ltSgDAn/FUzkb53B9c+cGKh24xroAudMCP5D+kelBJcVxCkIzKrx4VZj8WgaZZQCQvXTInrk1GcRZli5zPxRG522+HpC7wtduCZfdTcMqrFVHTI1M0d8qB8z0p1wHHB7ig/CCoRAu7SADMBVk7tv0FArlDk2CAwhHVR0AAJeT3mWjzUU74rjh4XAA0LIJJ/WEZVnnc4XSIHp2j+CGq3dQfG0AiP3wdR9JgdfEa6aQ9xm0oIbSmokyB4QVUQIwAJ3oG3M+Od7gFwfCAMegaM9sU2ayymM6hlSOqsfiHeRUn/wAP05b9ax1MYEgMQVVS22+Z6RTDj206UUz7tIkdy0kfLV+NBzt3QSxO7ER8gfzx+NTHLkCtdRzB0ltXlDh/OMD6GofhAAFbtP8A5dCB3FSfC3/eX3DjQoWDM/CgUBD5E5PnQMlUsRPYA5/Z3+W+fMVygt4XDAAkEiDkDDDuYyQN4xT7jRbH+Erayy4JjSQDt2n+dDjnZrYaDETt8JQwwMdf/wCRtQcbFtBcB3IgHwkqYiHGkgiRH1qVa8yOrIu8DyIGqJ7/AA4PWTUdwvEOgAVST4TgGckAR9APnUzw5IuWwQpXIaTq+7cgDyBYnG3yoNg5Bxou2VZUZMfCREYBx0jPSpE1CezFopb0E5TwlYIyDhhJ2YZjapqaAwe1Bc0mKWuBQFFBqIuBliB+FCPM/wC9AesUK4fo5/8AiP8AUf0oUFN9o/aU8OpRgl26Ijsur4WY/d9In86zri+Ma6xe8dTycbRvKdkYR4T16104vijudLEgk6sggwGBP30MAhtwd658p5Y9+6FtqzsY9FGPjboB0YHpQMrlprhMLKnxHEf5usefSRT62gZfc8UGWPDbvRm2eit3Xy85FWD2msWODRUFy43F7xbYKqkiCdIGJEY3NV6zZ4vi18NtmRfDCCQOsQTtmY2E4igXwnLbdq6LfEAKxgoxM27gmJVunzkHqBVpfk41C1bdkBtm4SBLyCAAgJiczMmBtFNeD5FxdmwVuWlv8P8AEbZw6gjxFGOVYZ8PkN66cotKbJFoNxPC7m2GjiLBPVSCJHkKCK5eztduoW1PbOnWoAZx3a19/wA4z5Gk84crZMrkjwFMqQPiCN8Vsx9w48hU/wAo5JZuJ/6Z1YdQw6jb31o+JWH7aEelVP2r5idb8PdQjQYGTrBGJ17XBvBYTB3oK4vElSdOzHIOzCOo2+dELwiIgdQc/wB/ga4DJgZ/M0TCTEfhQPrVxRIPwGG7+JJjzAMkU9FwuirqC6zqnaAp0zA3MgwPLzqFezgMAQCY9f77U74Dj9AyPuuoI3Ab+z9aCWv3tF5ntgl7j4Tyad47yD61xu8ISwDOFADajMBQhKwSPntvNcLHGabL6Gg6xuBJBn+/nR2MKxM/FiInBO3mSdzQOLHFi3OvSwXCqwBifvaIxPn+dR9261xpAHiaCYgeHZQBsAIpwLrQFA1N8ZJ3E/eM4JyBnb50dzil6sSQCFAyPEfExJ+JiOvp2oEcH4SCJjJGMx5Zx1z5U/s3VK3NWkQrRkbnM53bbG1R/EcSrK24hQFwfEAdh2Ef3mmK3dJ6E9zJj5daCR4nhrgZXcD4lBUmZI07/J1z51McTxelnCKfdswjswCv4ZP7QI+tQJ5kBJEnAiT16k/nSbPOXVQoiOxHqPxBg/LtQTvLOMtpod306CArAK+oA4BXUGUiem8VP8h4Ae8De8m2WAt3BbwLhEBbimNOofn51nrca2owSsmd8g953q9ew/NxacNxBLW7mkEnowMq7Ab5AAJzidqDWOX8O6ABiIHQSYHQAnIHrNPaQl0ECMg9e47ilT0oFAzRg0lKUDQJZQRkA1xuWo1FSwJyTuMdQpxXW5cAGT5fWmIBBULc1QfEGIJg7fzoO36cn7R/8G/pQo4bun0P9aFBhPL/APBuehqyfZxsn8bfkKFCgg+L/wCon/64/Ornyr/qTen8jQoUF14n4X9KzP2E/wCo3vQ/nR0KDtyP/q931b8jVZ+1H/nrny/IUKFBTbVP+I3+f86KhQcLH+IP4v60i5t86FCgC9f76VO2v+1/EfztUKFAz4T4rn8H81rjx3xL/CPyFChQFx/wL/DTMfEfShQoC6f35US7ChQoFPuasPK/8M/xP/8AjoUKDZ/Yr/k7P8NT9yhQoD60YoUKAx19KiOZfzH/ANpoUKCJoUKFB//Z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201" name="Picture 9" descr="http://a3.files.biography.com/image/upload/c_fill,dpr_1.0,g_face,h_300,q_80,w_300/MTE5NTU2MzE2MzkzOTk3ODM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438400"/>
            <a:ext cx="3619500" cy="3619500"/>
          </a:xfrm>
          <a:prstGeom prst="rect">
            <a:avLst/>
          </a:prstGeom>
          <a:noFill/>
        </p:spPr>
      </p:pic>
    </p:spTree>
    <p:controls>
      <mc:AlternateContent xmlns:mc="http://schemas.openxmlformats.org/markup-compatibility/2006">
        <mc:Choice xmlns:v="urn:schemas-microsoft-com:vml" Requires="v">
          <p:control spid="8205" name="DefaultOcx" r:id="rId2" imgW="914400" imgH="228600"/>
        </mc:Choice>
        <mc:Fallback>
          <p:control name="DefaultOcx" r:id="rId2" imgW="914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914400" cy="228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Jacques Cartier- sailed up the St. Lawrence River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Claimed land for France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Image result for jacques carti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jacques cartier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jacques cartier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http://www.google.com/url?sa=i&amp;source=imgres&amp;cd=&amp;ved=0CAYQjBwwAGoVChMIzLfLz8z5yAIVgbgeCh3ETA7p&amp;url=http%3A%2F%2Fmedia-2.web.britannica.com%2Feb-media%2F00%2F13700-004-D4784FD3.jpg&amp;psig=AFQjCNGpz10Y5rP0DU6CP1i0dFM0_AZTmA&amp;ust=144682375208561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14" y="1676400"/>
            <a:ext cx="334327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Samuel de Champlain-named Lake Champlain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http://www.google.com/url?sa=i&amp;source=imgres&amp;cd=&amp;ved=0CAYQjBwwAGoVChMIhKnS3sz5yAIVS9QeCh0HTQp6&amp;url=http%3A%2F%2Fimg.src.ca%2F2011%2F04%2F26%2F635x357%2F110426_00i90_samueldechamplain_sn635.jpg&amp;psig=AFQjCNHU4gVl4PF-rW4EhN6KQztwUK5VRw&amp;ust=1446823783667097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604837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://www.google.com/url?sa=i&amp;source=imgres&amp;cd=&amp;ved=0CAYQjBwwAGoVChMIndGh6sz5yAIVR6geCh2TOwJU&amp;url=http%3A%2F%2Fwww.enchantedlearning.com%2Fexplorers%2Fgifs%2FChamplainmap.GIF&amp;psig=AFQjCNHGfr2fvMEpTcR_vsjNYk1NxGkP5g&amp;ust=144682380805901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09165"/>
            <a:ext cx="7209453" cy="4558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8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Trading post-place to trade products with others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Colony- a place ruled by another country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Henry Hudson-English sea captain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Named the Hudson River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Encouraged the Dutch to start an important colony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Dutch came to North America to sell fur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Called their colony New Netherland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Peter Minuit- 1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Dutch governor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Culture-a way of life a group of people share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Investors-people who give money to a business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Profit- the money a business earns after it pays for tools, salaries, and other costs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26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3742</TotalTime>
  <Words>263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Chapter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Catherine Adele</dc:creator>
  <cp:lastModifiedBy>cglaub</cp:lastModifiedBy>
  <cp:revision>123</cp:revision>
  <cp:lastPrinted>2015-11-17T14:08:21Z</cp:lastPrinted>
  <dcterms:created xsi:type="dcterms:W3CDTF">2014-07-25T00:46:24Z</dcterms:created>
  <dcterms:modified xsi:type="dcterms:W3CDTF">2016-11-14T14:35:11Z</dcterms:modified>
</cp:coreProperties>
</file>