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9E10F0-9AA6-4447-B4CB-155CE1D5244A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FD5E46-68D4-44CD-B76E-1A1475367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CAcQjRw&amp;url=http://abenaki.wikispaces.com/Wampum%2BPromise%2BBelts&amp;ei=N9lHVOL1AYy1yATF_IBA&amp;bvm=bv.77880786,d.aWw&amp;psig=AFQjCNFr-HAFFgc7m5JkpQwWXVn9mQ7n-w&amp;ust=1414081202018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w&amp;url=http://www.wampumchronicles.com/tworowwampumbelt.html&amp;ei=eNlHVPXoG9CKyASi-IDgCw&amp;bvm=bv.77880786,d.aWw&amp;psig=AFQjCNH8PilHYvjvzilYueELUdTpEWLdqA&amp;ust=1414081268294645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uact=8&amp;ved=0CAcQjRw&amp;url=http://wampumshop.startlogic.com/store/page7.html&amp;ei=V9lHVITaOc2YyAS8k4LAAg&amp;bvm=bv.77880786,d.aWw&amp;psig=AFQjCNFr-HAFFgc7m5JkpQwWXVn9mQ7n-w&amp;ust=141408120201802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Chapter 2</a:t>
            </a:r>
            <a:br>
              <a:rPr lang="en-US" sz="4000" dirty="0" smtClean="0"/>
            </a:br>
            <a:r>
              <a:rPr lang="en-US" sz="4000" dirty="0" smtClean="0"/>
              <a:t>NY States Early People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Wigwam-smaller house made of arched poles and bark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Three Sisters-corn, bean, squash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146" name="Picture 2" descr="http://firstnationculturaltours.files.wordpress.com/2013/08/wigwam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33908"/>
            <a:ext cx="3941233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Men-fished, hunted, traded</a:t>
            </a:r>
          </a:p>
          <a:p>
            <a:pPr lvl="1"/>
            <a:r>
              <a:rPr lang="en-US" dirty="0"/>
              <a:t>Built houses and defended the </a:t>
            </a:r>
            <a:r>
              <a:rPr lang="en-US" dirty="0" smtClean="0"/>
              <a:t>village</a:t>
            </a:r>
          </a:p>
          <a:p>
            <a:r>
              <a:rPr lang="en-US" dirty="0" smtClean="0"/>
              <a:t>Women-planted &amp; harvested crops</a:t>
            </a:r>
          </a:p>
          <a:p>
            <a:pPr lvl="1"/>
            <a:r>
              <a:rPr lang="en-US" dirty="0" smtClean="0"/>
              <a:t>Cooked, cleaned, cared for the children</a:t>
            </a:r>
          </a:p>
          <a:p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Boys-learned to hunt &amp; build shelters</a:t>
            </a:r>
          </a:p>
          <a:p>
            <a:pPr lvl="1"/>
            <a:r>
              <a:rPr lang="en-US" dirty="0" smtClean="0"/>
              <a:t>Girls-learned to cook, make pottery &amp; clothing</a:t>
            </a:r>
          </a:p>
        </p:txBody>
      </p: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Native Americans use stories to tell history</a:t>
            </a:r>
          </a:p>
          <a:p>
            <a:endParaRPr lang="en-US" dirty="0"/>
          </a:p>
          <a:p>
            <a:r>
              <a:rPr lang="en-US" dirty="0" smtClean="0"/>
              <a:t>Ancestor- a person in a family who lived in the past</a:t>
            </a:r>
          </a:p>
          <a:p>
            <a:endParaRPr lang="en-US" dirty="0"/>
          </a:p>
          <a:p>
            <a:r>
              <a:rPr lang="en-US" dirty="0" smtClean="0"/>
              <a:t>Many Native Americans live on reservations- land set aside by the US gov’t for Native Americans to use</a:t>
            </a:r>
          </a:p>
          <a:p>
            <a:endParaRPr lang="en-US" dirty="0"/>
          </a:p>
          <a:p>
            <a:r>
              <a:rPr lang="en-US" dirty="0" smtClean="0"/>
              <a:t>Lacrosse-invented by N.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>
            <a:normAutofit/>
          </a:bodyPr>
          <a:lstStyle/>
          <a:p>
            <a:r>
              <a:rPr lang="en-US" dirty="0" smtClean="0"/>
              <a:t>Iroquois groups fought with each other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1570-Great Peace- 5 Iroquois groups agreed to stop fighting</a:t>
            </a:r>
          </a:p>
          <a:p>
            <a:endParaRPr lang="en-US" dirty="0"/>
          </a:p>
          <a:p>
            <a:r>
              <a:rPr lang="en-US" dirty="0" err="1" smtClean="0"/>
              <a:t>Deganawida</a:t>
            </a:r>
            <a:r>
              <a:rPr lang="en-US" dirty="0" smtClean="0"/>
              <a:t>-stop fighting and work together in peace</a:t>
            </a:r>
          </a:p>
          <a:p>
            <a:endParaRPr lang="en-US" dirty="0"/>
          </a:p>
          <a:p>
            <a:r>
              <a:rPr lang="en-US" dirty="0" smtClean="0"/>
              <a:t>Iroquois League-Mohawk, Seneca, Cayuga</a:t>
            </a:r>
            <a:r>
              <a:rPr lang="en-US" smtClean="0"/>
              <a:t>, </a:t>
            </a:r>
            <a:r>
              <a:rPr lang="en-US" smtClean="0"/>
              <a:t>Oneida, </a:t>
            </a:r>
            <a:r>
              <a:rPr lang="en-US" dirty="0" smtClean="0"/>
              <a:t>Onondaga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League-a group of people who join together for a common goal</a:t>
            </a:r>
          </a:p>
          <a:p>
            <a:endParaRPr lang="en-US" dirty="0"/>
          </a:p>
          <a:p>
            <a:r>
              <a:rPr lang="en-US" dirty="0" smtClean="0"/>
              <a:t>1722-Tuscarora joined</a:t>
            </a:r>
          </a:p>
          <a:p>
            <a:endParaRPr lang="en-US" dirty="0"/>
          </a:p>
          <a:p>
            <a:r>
              <a:rPr lang="en-US" dirty="0" smtClean="0"/>
              <a:t>Iroquois League is also called the 6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err="1" smtClean="0"/>
              <a:t>Deganawida</a:t>
            </a:r>
            <a:r>
              <a:rPr lang="en-US" dirty="0" smtClean="0"/>
              <a:t>- wanted the Iroquois to stop fighting</a:t>
            </a:r>
          </a:p>
          <a:p>
            <a:endParaRPr lang="en-US" dirty="0"/>
          </a:p>
          <a:p>
            <a:r>
              <a:rPr lang="en-US" dirty="0" smtClean="0"/>
              <a:t>Tree of Great Peace</a:t>
            </a:r>
          </a:p>
          <a:p>
            <a:pPr lvl="1"/>
            <a:r>
              <a:rPr lang="en-US" dirty="0" smtClean="0"/>
              <a:t>Tree symbol of the strength of the Iroquois League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Rights of the Iroquois League</a:t>
            </a:r>
          </a:p>
          <a:p>
            <a:pPr lvl="1"/>
            <a:r>
              <a:rPr lang="en-US" dirty="0" smtClean="0"/>
              <a:t>Right to speak freely</a:t>
            </a:r>
          </a:p>
          <a:p>
            <a:pPr lvl="1"/>
            <a:r>
              <a:rPr lang="en-US" dirty="0" smtClean="0"/>
              <a:t>Right to food, clothing, shelter</a:t>
            </a:r>
          </a:p>
          <a:p>
            <a:pPr lvl="1"/>
            <a:r>
              <a:rPr lang="en-US" dirty="0" smtClean="0"/>
              <a:t>Right to practice their own religion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Clan- a group of people who share the same ancestors</a:t>
            </a:r>
          </a:p>
        </p:txBody>
      </p: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53340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  council leaders-made decisions and plan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Respected older      GRAND		clan </a:t>
            </a:r>
          </a:p>
          <a:p>
            <a:pPr marL="68580" indent="0">
              <a:buNone/>
            </a:pPr>
            <a:r>
              <a:rPr lang="en-US" dirty="0" smtClean="0"/>
              <a:t>People-gave 	COUNCIL	mothers-appointed</a:t>
            </a:r>
          </a:p>
          <a:p>
            <a:pPr marL="68580" indent="0">
              <a:buNone/>
            </a:pPr>
            <a:r>
              <a:rPr lang="en-US" dirty="0" smtClean="0"/>
              <a:t>Advice				council leaders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Village members-attended councils and had the right to speak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191000" y="1295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38600" y="3657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90009" y="2895600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66409" y="28956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Council-group of people who meet to talk and make decisions</a:t>
            </a:r>
          </a:p>
          <a:p>
            <a:pPr lvl="1"/>
            <a:r>
              <a:rPr lang="en-US" dirty="0" smtClean="0"/>
              <a:t>Had the power to keep peace &amp; protect the people of the league</a:t>
            </a:r>
          </a:p>
          <a:p>
            <a:pPr lvl="1"/>
            <a:endParaRPr lang="en-US" dirty="0"/>
          </a:p>
          <a:p>
            <a:r>
              <a:rPr lang="en-US" dirty="0" smtClean="0"/>
              <a:t>50 members of the Grand Council-called sachem</a:t>
            </a:r>
          </a:p>
          <a:p>
            <a:pPr lvl="1"/>
            <a:r>
              <a:rPr lang="en-US" dirty="0" smtClean="0"/>
              <a:t>Settled differences btw nations</a:t>
            </a:r>
          </a:p>
          <a:p>
            <a:r>
              <a:rPr lang="en-US" dirty="0" smtClean="0"/>
              <a:t>Wampum- a string of polished beads made from shells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3.gstatic.com/images?q=tbn:ANd9GcQ_iUsWzTYABd4niXneKdIKjNvPS99QlCAdwpQeBXEBFCTMZY_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81400" cy="1952214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TOQzGIwBqw2anoMEnlhzAmZpo1sSAGzqQaBigFLFSIb6hvjfm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7209" y="0"/>
            <a:ext cx="4396792" cy="23622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TEhQUExQVFRUWGSAYGRcXGBccGBggGyAZGB4dGBsaHSggGRomHBobITEhJSkrLi8uICAzODMsNygtLisBCgoKDg0OGxAQGzYlICQvLCw0LDQwNzQsLCwsLCwsLCwsLDQ0LC80LCwsLCwsLCwsNCwsLCwsLCwsLCwsLCwsLP/AABEIAIwBaAMBIgACEQEDEQH/xAAcAAABBQEBAQAAAAAAAAAAAAAAAwQFBgcCAQj/xABHEAABAwIDBQUFBAcHBAEFAAABAgMRACEEEjEFEyJBUQZhcYGRByMyUqEUM0JiQ1NygrHB8BckY5Ky0fEVNKLhFkRUg9Li/8QAGQEBAQADAQAAAAAAAAAAAAAAAAECAwQF/8QANREAAQICCAQGAgEDBQAAAAAAAQACAxESITFRYZGh8AQTQXEigaKxweGS0fIFFPEjMrLC4v/aAAwDAQACEQMRAD8A3GiiiiIooqu9ru1beCQLFx5dm2k/EomwmNBPrWLnBomVWtLjIKxUVnmAcxi1Z8Y+WiuVBhtQQEJCSYURxTmKefUXqR36gHP724fepbErRpmSgn4dbK9axDyeiyLJdVcqKpSH4cV/e3DCAbupiSlZ0iNcv1pw3jE5pViV5Qoge8AkBSQJIjor1q00oq20VRkbQhpKvtC5KSo+9kzuysAT+YgeVOg+4XEI+1L4ibgt3ALSbW/Mr6VKdwSirfRVITiFFoK+0uSrNPGLZUKUbRbiAp0orzIScW4AfzNieNCCJyzoVaX9KtI3KURerbXk1SRiEmSrErskW3ovIQT/ABV/Qr1bbZvv1TeDvegdIjusn+jWNM3aq0BsK60TVDfUypULxCyJAjfqAN2j+Ejkpf16V2W8PCoUSYP43D+BXf8ANHnFOb2zVod8leZoJqiN4nD5j70plaQn3i08OZsEiTpE38aHcVhssqczQNStajO78T+KfPwqc0XjNXl98leFPJGpA8xQHknQj1FZ4zisEVqJSkjPYlCjCStqNRYZc3rHOk0YvBEjhQIEgZSBIDv1zZfQdKnOF4zTlG45LSc4r3NWdJRgy3BWmSm5zq1zNXmdcoJ9aXCsEAMy03JFnFzEuwLGR+EelXm4jP6Tl98lfprzMKzp1eGCJ3hIAIT71ZE5GjIGbWSszSjTmDKkSpGWSTKlQTvbZr3OWNe6nNF4zTlnHJaCVijOKoDLmFKTIkkcVlE/dx/q/wB69nBhZmE8cXK08O8Nu4ZY/hTmi8Zpy++Svu8HUetehVZy47hAi2WUp4CQqSS2RYnnnEz1p8HMGbJIAK5zDOLZ0mM37J9Kc4XjNOWbjkrzRNUpOPZi7izwj8ThM5XJgT82X6Um9jsOTcrAzHXepEZEHXpM/wAeYq81t4zU5ZuOSvOauVPJGpA8SKqKcXhuRzSoxAWqRnI87EfSkEYrD7uMhK8pBGRRVOSNSOqT9ahigdRmqIZuOStqtpNCxcR6iuTtVn9Yn1qpYfazQ0aXdYPC0bgLJ5C/C4keldnbCCFBLLplMCG9CEAH0LZ9KnNxCvLwKtA20x+tR610rarIBJdQABJ4hpVZZ2knOZYdgnm3ccSlH6OppurGoP8A9O5ER91/hlP+pB9CanOxGRTlYKxq7UYQfp0aTzjprFKo7QYYgEPIg6X18JqAd2sMoJw7oGYKu30cQo/7eJApJvHpJKV4Z34QAC3Om+APdr9D0pzTeMinLF2oVpO12P1qP8wrn/reHv75u2vELcv51Vku4cOIIZVllRPuVkRwKFsvyyP+aWwysOSZZ5ZTLUH4VJIFu4ec9DTmm8IYYHQq2oxaCJC0kRMyIjrNKpVNZ7tnDYUodyJyqyqCCErEcSSMo0HCVelROwdtPYW4UVtIXu3EEn4QbLSOVuY1i9BH8QBlXcU5VRInktZopNh1K0hSSClQkEaEHnSldC0oooooiKKKKImm1MaGWlLPIWHU8hWZYzaicOleJUjeYlwkJcXok9GxqojSRAGk9bX2z2ihLjTaz7tILrn7KdB4k286yra+0l4h0umwuED8LaBbhH/iP3ulcEUzeXk1NqGJ38yXXDEmhotNflv4Vh7DraUHXMWczjiwYUFEgAoAMCxN194qUW5hFJSVJBOYTKFmAA4uBIiCSlPp3Uk7tdvAYZhLiSiU5Uc5UQTNtOJ5J/4qOwvtGwqlAgLy66GwWUNJHkElMd86VuDBKz0lay6v7CsLGKwQc4WgRJ0ZPVpMadEqPjPOaSTiWEtuKUyQrJmTmbMTlWZsIAOfU8gO6oZ32hso94EqUk8QNx8QeemI+VQMd1cn2gM7t1BbX92Um4Nkoak+Uj/NVLTtpTdqmMBiMLu0AoEpRCjulfFLSJnLrAV5zzNLHEYHMVZUQlJMBB1KnDBgWgJTbpUeO37KZUpC4meXN1wi3ikjy7xTVfb7DwsBCxvEBCTH5Eok+bw/zeNKGHpKTOOalGHcEMgUE5gACMqxMNgaRrmUozrI60DFYFLwSEpAOnAqLOKPT5AB5RyqLa9ouGL4WhC1JCTFvmUXM0R8jZ9D3Vy328YHEUqnIEgC/wCFSyoyLD3qVf8AuoWy6ekq17cFMHE4IWyp5/gUSOFoC8Trn+vWl2cdg7jIFXVogmBncI5WGXL5DuqKxftDwgJQErzBQSeED8aBE+DceR5Xrhv2kYeI3a5UkQfFJ7v8VJ/eqBhw/E/tJzv/ACUunHYOU8ABEAy3B1Z1t0B/o0YnaDBbUEtqNjo3b4Vxf0qLPb9hRUQhdnASJ0AWkRYdWlDypPD+0dhLcZFnK2VFWggIRJ0k/GLd/jVkbP8AqU3aFP4nHtKiG1K94k5d0eTjfd+Uj6Urs/aDeUBLLk5OTV/gA/3/AKNVzC+0zDFQABkqzAmRI3rh6fu+IrnC+0ttMq3R4kpy3tdCAJt1KfWrN1/pKkhdqFaHNqqB/wC3djeT+Gfvkk2nW8ePdemiNqGPuHvhM2TzS9B10ykfWqq/7QVKd+6EoUQRBFw4tR/FyLShTR72jJDf3ZgtgmOm6UNCflVPjar4rzl9KSFwzV4YxkZP7u6YAAOUcjh++1xFcubSTmJLLsbsCAgaw8J179e41VWvaXwg7nUnnzDrSOumeB4Se6j+0VtSgEoVKkyqbAZUPKte8pJI8B1qydjkkhdqrenEJzKIwzmYgj7tIP6C2vd9RS2LfK1g7lUBSdckjjdTpm1Kj9DVGe9qaQtXuSYKjy57lR5+H1rjE+0VwbwboShwCZ1IeUB+6FfSqA7HRSpXZnHKCOFlfwzcpGjITpPdPpS69pFK8y2HOFSlQkJVotMxB14vU1mQ9prhbBLSfhN0k2BZUYvzyj1qQ/tMcgqUykypQsSLncL58rj6+FKLsdEqN2quatpgoKdw8eGB7vThdROvdr0BpcbSVuySw5wgzOWBO6WSbz/yO+Kkn2ipBy7ohSgpF9JC309esgeXWmP9pmZLiUtfEjn+w139I85pRfjkrVdqr4y+oHMGSIVoSAfid+tyPEeFevPuZPubFJjiH6tvlGkAGs7xPtLXnhLQHHJk/wCOoX8FE+UVwj2kP7nMUIhINgLxulAmfBMeN+6oGvx0Q0TdqtOGOcnKMOocU/Ejk6CYv+aPGvRinSqQxAIAutI0Do5Tyn0rPl+0V5LbbpQg5lKRof1jQmx+b6TTX+096Ad2kzJjuh5R9AFR4ilF+OiSGGq0VrFPgJWlpMgSZcA1Q2rpzDc+deMYvEHh+zp+NUneCBxrB5dFxWfo9oz2ThbCs3DlgCwZzSDeOCPOa9w3tIdLoG7jjVJkQfeoQdUzEkH6UovN+iVXDVX77XiShSt02ARPxmfgbNrRyH16Uq9iMQNWU/GkfHb4lo/iqPLvrO8P2+xDmZvIlIyEiwnhQ6CDIuPdRNqSPtGxKpGVJEbw6cnGiYtyz5vKOchy34+lWq4arRnH8QpJlpuYOi5/ChwcuWUec+NcLcxQdB3bWsRnM2cHPxX6VnT/AG+xaQFJSkpmDYWORwCbdER/xUUv2q4ySqGzdXLSA0r+IHp30LH46KTAu1Wsl/Eyn3KLjTe3u3+z0RP076ct4h8LVLKTxRAc/MTzSP1sVl7XtGxSlwSgEKygBI5B1N57v491eOe0rGJhxSW8iiq8RdCcOs/Qj0PW15cQCdeiGWGq07aC3Fpy7qCZIOcalskcvyTVR201mdfWUlK829SkxKhkSpxBiRmywsDvPfUbhO3mJexTTOUJlxKAoptOZbc8tArSeY6Xl8cCcWpl1YAcQ0ErSI3a8gDaxJMmeA9TFoMVx8Y13Lrn5y+Fv4cgP/z8qd9me0SQ7hlGd2cyP2TqPDQ+dXqsR7H7VLGOSHLLQotOgaCbAj8pGUjwrbhXZBeXww42rmitovICKKKK2rWivDXtI4x3I2tXypJ9BNQmQmgE1ivtBxS38eW2+Ik5Egc75f4pJqHGNSjFIbypWlpWU9FESBPWCdPHrS6to7o4rFc0nctK1IUQc6k94T9Vpqo7CSVuZ+QMJEm6us6kA8+Zry4c4jQfPzNei9B3hJyyWoe0PDb3cJegku5UhPCEy4ElXPNcTHdWV4V1AyAJgHKPiJjIp4ifDJ9e6tyOBw0JK1hYKhmUtc2LkKM8uG82699McNs3BBeaGRwCLp1KXiT4ylH9G/c10v5FcxG5LIS4FNE7shKE6ZibBnrHyrCPOdac4EoUVKKSZXlPFAhTjbdrW+6J8u+tfjAiw3VyCTy1akzp8OfymuMO3gbZg1dfSOHO5H0CRPeKvNF4/JJG45LJHNpIeQsbogZCsw58iVOC5TzLp9QeVJt4oKUhEEDeZQcwIGVxlsHS4lCVRbQjnNa0rYezVLBUlkDSQpI1SzI171endblrs/szMkBLM5vm/wAXx1yXnwPfSnukm7FkQyMoQpKVGWkr+IWBadtpeAVDzmnAQkLUqVHLbkLpcYZAIjnlE9wV1tquH2Xs5IQTupIGqhw+7WYAnkqABy07qRXsXZ63FyWgkrEELFxnam5NxBUfETqJF5m6SS3JZW68kZXUhR92HCCRyDq4NjJ4tfA0g5i0ZkJyKEGIzC0OMoFsv5EnyjvrXU9lsBkQtQQOCIKxl+BcADoYFulqE9kdnKWeFAgi4WOa2ZvOvETPW/KlLc1N2LKcI8MpOVfFkJumYIfctw9CqfKlvdAEQs50FBEpiFpYBI4ZkcHoa1HDdjMBKYgjhkBSejs8ulvAnrXY7H4KBwpsJHEnowLeaj6DpSeGqsxsLKMQ0y2tCcq+EqElQsEvO/lvJCj4EdLilJDeUIMLaH4xMJSwYnL8UFInuPWtdxHZDASVEJNxJKk8y4SSY8PXvrgdlNn3JKITa602HugZ8p9B0pSw9SVbCyYY4FZXlgrUok5tSVYmeUapV0+PupoMQlAILSFgNhUKK9N0nhMKFogeArbHMJs9ORISyBIjp94qZi3w9eoqPVszAkjKGyVJyggyZLZItNzvCf6FY8wSlV+RVl3yWeqbbKkoyJAKsogr/FiEgm6r8fF5VDv4hKFJyNjOAnmqLtu2idMojzrb3thYAKHCgcQAOc6bwJESb20PnUfhuzmASoe7bVYSSZI+9tI0gBNu/vq0t0iod1LLVlAQkhptajwmc8XZQ4bBVwIy+VDmJObEAtNEJWQSEqv75IB+LnMz1vWxowGFCT7pE5QLJNvdg8tOIz40scNhM4GRI4iAMpAjeIA7oCZHqKF4w/JM8lhqn1BtR3TdgCBuxl0eBHhCAI6GOdOi8C2sltswVkQCBwBvUA8wR/lraWWcLN0DW8JVzLxv/wCJ9OlJO4bDQMyRp8pNyhGvgZqUm3DNWZn1yWKMY4rdQFNtnK4ACMwN34n4upKvEmny2UpIytouyXDdX4W2lwINviA/drYxhsIFGUJHFoEqt7xUaC1so9BTVCMHkBhCbCNRfd6TzMzahcMPyKAnHJZAsK1yNglRsE5jd1Uk5pN8ij4maROKUEozNI4m5UktgDNkUdI0kgR4jnW2tHCCTuweMT7pZ/SLFpT0geVIlbIQCllROWxDUfol8yBzv9aTZOsDOtCXdJ5LIDiipSG8iMiSfwDm40m02BuVT1E0kjEqG8G6bIQrh92I+J5M+MBP+Y9a3B3FMqdSosryjNMtG5LjcWidDHnFJKxGGCkktBNxJU0QBd3UlPO3jHdQuZPpmgLsVijuI3ZSgNoAMHnYltIVzjQkeAFL7bIbUciETv3UGUg2S6lIPdKQFT3TWvIcw6SYbkBJIhpRtu0j5fmJP1pYDCbwyyJlUgsq+ZsARl6Tbv76lNuGatYvyWKpxjgKSEpSVApnJMXejvAmPJR60q99pIGVs8wIbSOH3cCIuAN56dwraGgyQnIwZGp3Ua73mRflp07q4cebSy5DKjKOEhsW92m94jSfOaEg9B7pSOPssiwLeItmS5H7M6Ldjl8u79R30hgcJit62VtqyZ+LgTBTwTJj9oetbVgMU3YBhYtYbsAavenn39KR2u6chSlpRJCvwiwCGk36cvUUJFshkgJnKvNZBtVh8LUpCVRvFQMsjLmeKde7dD0FRm0sU+2QQ1mTA4VtApu2jlli68w8vCt4ax0WUwv4hPCmPvV2ufLxrk4ltSgXGFlOoBazC6GRexA/F5EdahcJdMpJM45rJtibVU5imA6w2lG9ErS2Uke+AnNPDIJWTa96tO0kBWIytqzS2oEhRURkWsAZiTHAAe6xq3PsMldmBF/0UX3qNQRyTbzjnFRGO2eh3FNNgbqWl5bBF8zhRAHPTyrVxDS+GWiXkd/azhODXAmapfaIkvM4iwUtBQ6RzW2eFX+ryite7D7aOJw4KvjRwKPW1j5isn2gFFxTRACXBnR3KGo/iP3RVk9mm1N05u1EZXSEnqlV8p8DdPjFY/02IXQ6J779k41ga6YWrUUUV6C40VW+3O090wUJu47ZI7hc+A5edWSsp9r+0SznWPjKN01fmq5IFcnGvLYRDbTVmt/DNBiCfStUntuEJweAw7apKt44tQ0JUQCr1BjwFMtjYNQCcgEr4UflSeGU/MtXLxpTG4aELKAFLSW8Bh5EwQnM8uOo5HlmNTGwCtzHNpaQFBtSAJsmUwYnlYVxMsDJ1VknLpjZmF1uqJdLtvBaJ9uQkCWHAM6bbsGYcUYtblHkajcPi2xnlhyzabbrSGlAk9ASue+1Ntu9r1YYttONAqKQ4nKZFg6viPgCY686iP7QRmcAZUcwg8QsEtspJ9VJ9T0r0gHET+Fxy3NXJvHAk5cM4E5xHAkSN6mRBNichH/q9GHxYCEksrmNcgi6XVCL/nmqYr2nRmTufhckmf8AEdMa9Qr0HWvEe0tKktp3JAuE3Ek7tCNJ5Zx6nzSOOSS3NXZTzcwnDrm4IDYH42kxf9kjxNJN42Cklh2DGiBrvHnIib8vQ1UXvagAoHc8RXESYBLyjfzQR4Ce6kx7SFBCFboEZd4OsBDir31CZ86V7CS3NWs45OT7hyAm3uxEllIP+89L1yjaLZUf7u7KlGPdAn7xskeMCPG1VVz2kJSgoU0TAKZB7mmjbzHqel5Ee0pqEvbpWWMxvoCt1zpezZ/y99Y+I/xVlual2MYzkuyrQk+6FpS6YHqk/XlT37VhSudyZzabkz8bUcvlBt/vVYPtDZSAnIqQmNbiW209P8RJ8+40uj2m4fMSG1wSFXtqtap0/KR5eFSidtKu/wDcFMvbSalUNLkoEe7AsEOaeZnwE06TtTDyeFQvMhs9WTyHQH+jVXHtNwuUkpWJSoadG0/yUD51zi/aiwCsbpyFE8xbiaTfzEfWspO20rGrZVwXtFpQB3ao0+76Bz/0f+KZYZeHCsxZOptuTIkMGDb8qvXvquj2pMltRyLABUZMc0OWjwHrFdL9pbaTIZUbmwVHNhHMdSP6FSiev/FXt7q2HFtBUbhZum26EmC7PdrTF7HJyEHDuJypVHAIHumxMzbr6dahGfaMg8e6tZVyZgrfAi3UKHl32a4v2kN7t0Boxu73+GWk6fMYA6a1lRcbPZSW5q1bRx6SFZWXJlRndxEOoVc/TxpdGOII9w6eUBI5qeHXvPofOkPe0xJKkhk8RVzkDM41zBvxEeR7qUT7SiWlvJZICFAQdSSp5Qi9x8Q8h308WOSSGyrk/jnAlR3C4g80/qUDr511/wBQcC0k4dziKjEon71tXXwHj3XrO3vaaooUCykjJMyebSLeIBHnUgr2juZke7RIzG88XvkpI7rpnw76yovN+ikhcNVc/tbilQlhY+HVSRop8dfG/dQ5tBwiQyomMw4kfq209e8VQU+05wKSN0iVReTaTiCP5/SkFe0p0Z0paRZM85PAyR9P4HrZRfedEFHDVaQnEu5vuVcTuYDMnk6LHzBFeu4pzdJ9wqwN5TF21Dx0ExWfte0V8gKLSLOAWJF/tCgBHiPQ14n2lOlKU7tuCkXkyPdOq/0pjzFKDxfolWGq0dnHuyofZ1fHaVoGrgVfp8cc+dIOqeWEEMhOgGZwQeBwcgeR+lUZ32jPtOhJbbMqAmTzW0kz0AJFNF+0rEqQSlKAE5Yt82+T05BH1qUX46K1YarRgt9Kp3aFRqAs3OZhU3T4ep6X5U88YO5mDeFpkxvk8x1J9O+suw3tMxJUMwQcysugt/25n6j076df2oPpSqENkDMZMyYU/wCmh9Y5XUH46KeHDVaEnGOkn3QEtn8YMAoZ7rxb1p4rFPZrNA8StXAL75Ivw9RHPrWbvdvHU/gRwoPPUJSzPK1svoac/wDzXEZ4GVMOhMQIObEFJ77EgjxE1lQfjorIYaq94d7EiDu2oEG6zJneqEQnkDTV04gtqOVtMNnVRM8DQtbW4+tZyv2hYoKSBli0CBAIS8L2v8MUm77R8QGgmEGUwVdxSweQtY/+PeaxMN4v0SrDVaswnETdDQMD8SjqXj8vefp5N9pJxABMNCc3NVhDRMW6JA8zWabP7fY1xagVpkIWRAFyjegADxHiZ8KaPdvsWtSRvAUKBgx/hJX4XNvKoWPx0VEsNVrGXEyUnckZ9OPUPTE9JXrGnKumnXwmMjdk3JWf1YOmXoifGsnHbnGB0AOglThBJAtDiBI5DTN5Uq728xKWQqUmUSrW8sqVHda1utZcp/SeilXWWq1d1x/NIQ3cyBnVzWydctoMetU3tRinFOIUUhCgmU5VE2QtdyYF4Kvp4VGbH7Y4rEOpSpaQMwTwhItvWEnUeflUv2jGR5soJcyIGbQ2cUqTbQBWW3Q1y8YXw4dKZ6Hot/DtBdIj3UJtvEbwBwEAA5/2SSDbuCv4ik8WCh0qHCQQbclQlY9JFcbRwoYf3Kj7jEpG5J0AUSopJ/KrL5EU42gn3jxUOJb7qh4JWpuPJKUVw8K+hFbKwk5H9LojtpQzgBoti7PbWTiWEuJN9Fj5VCJH8/AivKifZxhcmEzX41lXpCbelFe6bV5StNY92/a3uNffXdrCoCU9M5KCojqQk/UVrzqwkEnQCfS9Yh25xincIWkD3j7yVn/8ilwPAJS3XDxhmA2e7PldXCisne6lBobWGMOlAKnHAt/w3sX8ciUie9VPsRtEsuYdvDqEMqQAUj41kgFbndmNk+E9KQ7V47cbthucxQEqI+IhMJSnuFpPlUZsXGKuyYCXXGwsxxQhYVY8hN5HQVy8LC5n+obOl/0FvjxKPhCsftJXuShSwHl7mAskpgKQ4SAlPdbrxVSsPjczpGVOsG6pgrw7c66zB8q2vHs4EcCsizpKpcMZXE2JmwMeopphUbNStMIZuZugkCSwq5jXKF699egHtsn6iuWTrtFjpxKQXTu0HjXN13y79fU6xr+Y91OH3EoyZmgFJlSeIwDmYTrJnhyq8gOdau5s3A5oCWzwZgJJud9NuVyi3gNK7xGCwKYAS1cEDnEBpQty/GPWqXN24qTOwsiS404pHuynib/SEiSp09OSgr17qUTiG/s+YtmAkCM6rgsKVE+ByeF9a1hGy9n5jDDf3kzujydX8PDcZCNKTXsvA7hQU01OQ6o5hqNI1zUpMsn6iqJys0WSvhta1hTZBGY2WbneMp6dYPlXLuLbCchbUUZJPGAbIdVAOXWCoGeZnurWE7E2aVGEsAnPeYP3rUan5cx+vKvUdl9mlSiUN/BAAXAvvwLA+A/5vZtv9RUmbtFmWLW0HBlQuVZeIrTHEWE6ZOXBz/CetMnHWoSChyEiQQtNwkPKAPB0Sr/MOlbGzsfZoWQUNETAnMq0sxBMxodKbr7O7NKZUhoni53H3xiOVsojw61CWdD6k8XUaLMHdnskOApchsL0WLgNsAgcH5k+hpBpplbiUlpRkkTvDb3hE6dUT9K1xWwMBxZUt6meLUQwCCSb2n07rSDmyNncJDbE5+QGmZc3qEs24rKu7RYdhcS0QRuLAKUCVqzWaKtfAgdOcU4W6gOpQU6mMwUSfvG0eHxJSrTlHOtne2ZgMhytsyEHRI+RPQdSa4VsfA5ioNNTmN8kwCtHOLDLJ9atJt/qKgndoFj7j7aG0y2TIiM+gT9oWBOXkQr/ADd1cvttAL4FHMm4K7WYSu0JHKE+U1r7uwsAppJUyzeSbJBjI6qO43A8z1NQ+P2JgAhZTuypKXMoSvWG0JAgG5kk94gaCABbL/0VZnYCzN1SGw3DSRK1JupZMocaTOsaqCvLvrvBbVzFDe7aDZUhGXiNip5WpVcjiI/aNa61szZyVBIbaUAokAJzzLqRIAmZSJ7wae4dWGDZCWQbE2a7nVdO8eQnQVC5m3FTxXaLDsLipkbtqyFSnKY4W2yLTN8xHgkClHcYorTmSgDMmSEiYLxBgnSyZtzrb0N4MBWVmICrFtWYWbEm0jn699cYvcEjKyTCrQ0be/FrixyyI8u6oHtwzVIOOSyPAtBRSVtoutKJKQLHfzHQiEieUnrXDOKcW2pQaRn3RPA0Nd0Ms2JMG1zyArYsKplSfu+LOD92bjO6uBa4iB5Rys5edZCCN3CcpIJbt92nusbn+NZFzbhmgJn1WIPOucUJkJKSOAclNzonoSr601a3xSeAZsouWxA92ueXzADzArcQwyhalBgwXERDcWC0JgAxElOnWuUY1tABDLkBCTIbAiEvE30iFA+APSlNuCV4rHG21qUSW9VEk5NYU2RyuYn0nlS+DwbxWobpQQI/RR+J6OXcn1762nDY0pF8O5qkWyG4LIiQY5V61tNSSPcOxwmwT1d0E87nyNKbZ2aFPFsrFGGVCAUXyGeATmyNQdOpV6d1NcNhsWrRtfxcMNX+J78ulkevea2djEZd17h2QkZoQP1aRrNxMes1I/bVWysOZs4gHIn9I5qc1rE1SW3DJQl2ysHXhsQErLja8+VQEt3Pu24gRxcWbrp3CniMHiJdlColWQBHPeoy8pJDcn/3WzqxysipYXdIAjIf0Z1vawrzE7QXCgMO4SSrm3M52z83UgeY8ahcLtCk3bKxfEtPoWQG1wMoUd2CBxuZs3DaeH+ia6wuHxC2x7twqCLjJYe5EWj9aSe490VsmGxis0nDuQpYOremZ5Y1VcmfpSri1BC/dEgpyxmTzSym99OXnVDga5D8UpEH7WJ7NRjCQClzW/AB+Jc8vlyf1NK7Swu0ClGbeRlNxlj4EHlac8/8VtGExDgKlbpRJjhBTbjdOs9bfu+FNtp4lwpA3Cwb80xGRCNZ/MPUd8a5i4fiVlM7Kx/ZrDwsWnCBmM5SebhSDbWMn076YhOLgnIqcp0bFzu0wbD5yf4aVuGHxq5PuFjjUdU81vdD1JHkeolQ45zOcuGcJmwJQB+gTrNtPKhLbh+JQF1+qyN7Z+M3wWhp0NbyYSLZd42BI1KcgUO/TWrx2gyjF4coQQnLcAEBQWpaFTOtlJV5VOOY94jNuJlQIhxOgU48QehhP076rHaBxb2JKHUhENJayZpKVqBykx+EqWL93dXLxpaYdmhGq3cPSp/age1KvtGCcCbrwipBHyxII/dPqmudj404jDJdWZXvHAo95Ob660ngcVGOdaNg60UkciUysePAs3phsf8Au7z+FnhMOp79Qf4iuTh21sHUEHyNR/a6IxFF3Y/sLduxS5wTPgR6KIrykewB/uTXir/UaK98ryFJdoVEYV8p13ao9DWLbNezvYZR0Cmkx1JCkfyHrW7PNhSSk6EEHwNqwnHbHdwuKOHUSEpcDjazobgoPkpInumvM/qDTUd7/S7uCcKwqd2xxM451U/CYB6WipDYSju0IJCd4rNPROgJPSL+FedrcEWVS4jhW4orUOcZkkA8lAGQOdNcPiwyUBVwWwhCx8KgMsHulAPnNYQXzhNaB9y+6ys3tk4uO9ipbgnEgFstMLIERlSlMjM2uQCRAIUfUUwYxhDakjDuGxRPDEhBQY82pPnUVsPte4643h2mQVpASCTAUAgAm+nwg+VTSdn7QSVhLDcKdLgJWMoBzcJvP4jyrsDpionL6XKRfLNev7WAeaO4dAUCkygTOcKsJuYX62rlzaSMgG6cnIfwD5G//wBCfSusXhcYndLW017oyPepHyak6fB360n9vfcTCMOFnKbJfZUboyaBU9/lQxK5T0QMqnLVLqxy94FHDuJAURBjm+CIA53I8e69cO7WlpaE4d3ibKQcoge7ImenPwpdpG0HFSrCoQJBhTiZkLDv4SeYjw9K4LOOSkJ+ypJAIJDiYukotJnnPlVpG85fSlEXDNIYjaCc/Gw4DKgAUAyVLYWACDEwCPMDnS7WMSBwsOAyZhAF4ftPM3+hrlKscD/2Z5H7xFx7qR3H3fPrXSnMaZSMGdSQSpMX3mt/8T6d9KVfX8SlHtmnLuMVnksOTMAJhRs6kmY05DvpBO04SArDujh5JBn3S7zy5nwpRoY7NnOGT8RMZ081JVa+nD9a6bwuOITmZaEajPc8CmheTyVPjSZxySQwzXh2qmCoMuxP6vvaEeNorpvaUZcuHdISATwgcnYIB1F5rx1OMgpGGBlzOZcTFlZo84inGTGKKyGUIzJCRmWDolSZMG2vfUm49TkrIDoM0l9vcTCThnTwxqi/C0kwZ6iKTw+11JkqwzxlRVwpB/E6r+X0p/8AZcYopJSyIn8StSUq5cuGPOhjZ+LCYVuTE6FYmQoDUfmrOu85LGq4KJ+1tZPulhWWCN3ed2kfxJPoaS+2tF0HdLJumA2ObwMR1yiPGRUu+jEpUDuAsQr4XE6kJA+KPl+tM0qxYUCMIr4sx40cnFuRMxcKA8qwmR/Eq7tC5wOOVmTlYXfLeEgXU4rU+NvA0mMQ6EJO6EZf1gvDKu7pJ+lOgxjB8LCdExK0WKc5vxfn5ToKMLsPGlCUrWwnKCLBRPwqbHd8Ku+9ZAuxyHypVguMXtF2HJZFguSFiJ90SBaTAj1rheKfkjcge9SbrH/3BPIdTE+dLPbAxhz+9ZVnKiZCkxnCQdAZ+ERpXaNm41S5VuUCZsSZ4w4IsfxDnyNBSn10VNHDVIMPPRm3SeFI/SfKl4yOHvmKHHXlDIWQMwUPvEx+hR0/qe6nv/RMUE5Q60eRkHSFJtA6KP0pY7IxNjvW5ExwmLlJvb8oq+LHRTw4apgt59ZEIb+8EDMeTqze35f65NT9oKVDK2mGhfMTYNr5R0NTCdiPi4eTMz8OhJWq3dKzSLnZ7EERv0pm0hPLLkgeKanix0SbcNUihp/hALR4sxsoTDiRa9hI9BXJcxEiENqhKT8RFoe689fp1tJs7BcSBGIUSI1SIsc3WYzX1pJexsQCSl5FwBdPyhQ7/mN6knY6KzGGqj23MScsIaEpkEqJ/C0P9vrTlCMQSJLQ4+izcLc7x3/SlRsbE2G+bSAIEJJMQE8wL8Iro9nnSQTiVAAkwExckqn4upJq+K46KVYapgEP8YzNkJQCeFQN21D5ug9fSlRh8RmHE1KjPwqgQtqefMgfWnZ7O5UkDEODNZSjllViAJ8CRQjs2oHMMU9miJOWLkK0iNQKBpxzSY2FEYp18InM0kJAMgKJOUPdbCcp6xTp1DwS57xBAOuQ3uzyBsNPr1s6V2XUbHELjpAiOKxE3+NXrXi+yZKCkYl0A6xEnTX0HoKUXXHNWk3YTZgYgKMFs+IItmdVaDa4V42rh5L6hq0CLRCjruB18Pr3VI//ABxd4xLskQSQk24tNPmPrXKuzjkgpxbgjllSR+HXr8IpRNxzUmMMlHoQ/CfuiVEieK5AeVJ9SfSl8uJ3oTmZBJKphZFnG+U90U5b7OupykYlRKZjMgRJBTMA9CaRX2afUZOLUFXgpSREnMbZoiaknXHMKzbeMlHttPKbbhxEET931aWTfN3xpP8ACqzjWXHMdjEwFO7siU2CYCSFJBkykgWmrkx2Lyx/e8QQOU2Fo4elreFqgNtbIc2eXcUHEOqXKAVlWdRXYDmCdBNc/EAhtYMrwZ6FdEAguqIn2WeY90HaLa0iONNugcRceU04xgDj+9AylALXiOBQP1NRG13d3iUKiQpxqAnoAAY8qlMO7KSkahZv10/2rRw0Ok+G4XLbHcGtcCtl9nrk4JsfKVD6k/zopP2cNFODE/iWojwsP4g0V7BtXmK0VAdrNh/aW+EcadO8dKn6K1RoTYrCx1hWbHljg4LE+1OzQ6yUPEo5FR/AoGylDpOvcTVHxDGTDfZHSnftyW4vAKiQSrmImO5VfQPa/DJKUrKZ1SRGsg2/lXzXiWVuYtYzBJSpRR0CQbJH7uleTDhOhPMMmoVz3qvRpiI2kBWak87L7SxKHApMlTJACrCI/DfWP4VsmL9o6nMOV4VsFaUjeuLI3bSjbKI+8WToBWX9nME07vCkrSdHGVgHKesRc21i4pT7My2sJ3ThE3DaSyhX7aiJ/wAv0rceNk4slYsBwoIpK7bHdbdbOJ2hizNzuwqFWtcC6QeSRFejYiX1F5pIwmHAneOrKlK7wmeAR1NVbDYRx4lxxptCE/C2SUtC2qz8S41jn1FJtO4dvJhwA+5msEcKFFVwFmeMSba1qpwja0G+jWfM/YWUnioGXezyCdHb+JbSp1zGOhlKsrYGZJc5Jy8Xmegqy7A7X41bikMq+0ISMw3iAFECJkpuD0uaqXaLBYTEKUj7WVPIEEBB3TUfEE2FiYvPKp/sxtNjBZwl1pSVphICiFJIk8U63P0FbIMZorMxPvUOndYxWEiquWq0vsz2kbxaTAyOp+Nom6e8dU99TalACTYCsO+1LzDFJxDYeBnMm09QoC1XXZXadG0DunFttISAXEZoU8dYExDfMiZOmldkPiWvqFq5HwS2vor4lQOldVQPZM6SnEC+UKSQe85p+gFX+uorSvIr2iioiKKKKIiKIoooiIooooiKKKKIiiiiiIooooiKKKKIiiiiiJltbZiMQjIuYmRB0I0PQ+dQK9lYvDJ/u7xdSPwLEmO7r4CKdbX7TBDoYYRvnjYpBsn9o9ecUqwrH6qTh/2ZXPrpXLEYx5JE53jdeq3sLmiRlK47/S52J2jS6rduDduxcHQnmEzee41PTVNxa2cU5uXm1YfEj4SQCFR8qh8Q7rHpXrO2HcES3igVtj4XBcx5/EPqO+sWR3MkItnR3TsR0OiroQdWy279Xq40Ujg8Uh1CVtqCkquCNDS1di50UUVC7W7T4diQpYJGoEkD9ojSsHxGsE3GSyaxzjJoS20VOtguIcSUi5Q4BH7qk3HnNZX237S/asQy0ZSltQcIH5byZHNVh69Kc9q+3GHeScy3SlN8qE5QruzK5crCaoez9ou4lxRbZKUqPEpMnIBzKj8S49K8iPGdFBozDRffvovU4eCIZBdal9quBRwriBKkrc4euqR5AjWn2FYygCkMGzAmLk8/6toD4k1YNi4Fbq922gOKOUzeEwZMnkORNejwUDlsE91k/K4uKih7zJaJ7P1rDK2l/olwOozJCo9T9aKltg7MLCFBSsy1qK1q5EmBbuAAFFdRXMpOiiioiY7Zwe9ZWgfFEp5QpPEkz+0BXy92kwig86DOZtRBtHMyO+CT5V9X1m3b3sU06txzOWy4c4J+AqAgp6JUdRyVJHIGuaM2Tg/yXRBfIFqo/YTDuutzOVZACSZKnRMR1mOp0pXaWLcBWhgNb1snPv1pDiI5hFgfAX0tea7wjLrIjcqU0kSle9yFJkHMolNhygUbTcTi395iXWQsiE5Z4Y0uR/EmvKMKA4mK/Ide4vwsXdzIg8Dc9/5VfbwzroKsWp1wm6Qg+7jmITaaVw2ylNqSG0JbmCBBW4rwuSDHSKvWzHsOE7oqORMXbbKt73lQAvyvUXtfDALz4ZGLS5yJLaUDvIEq05D1FUmRNjW4kD0z98kDvM9vlQmG2Oh1bjLaCy4riUlUJygFJklZ6E8McweVKY8BtpOGLiFIS4SFIQkOq7pm8TNu6mmIwj+Yl5as0mQm88v4dTVm2VskIwins2SOFIKZK1HoLCB3dKzD31CBXO2ueZIWLgy2Km23FYTcwnOhybQltKTAgSFhSlfx8Kb9lQHCWHkFefVawG0iLCCrKZGgIvTl/sK9mZdWHXA6Bn4CVonWALR0mK1DZvYvBtICd0Fn5l3Uf9vCt7OGe8A2Ziv3Wp0drarVE7H2irCIDQIdQkWnKFD95AyqHiJ7zUq32wajiQtPkCPUWp3/APF8J+oQPCR/OmmO7HMLByZmz1BJHmCf51sLeKaPCQd9gtQdAJrBCf4bb7C1BAcGY6A8/A6H1qTSoHSs52v2JxEJLSkqUkyFA5V+BmxH/rWp/s/sZ5DAzqU09zIUFJX0JSbA+FboUSKWze3e8VriNhg+Eq0UVCl/FNglTaXoFspgn+vCkUdrWQYdS6yfzoMeorbDicywEdxLfktb20eqsFFIYPFodQFtqCknQjQxal62LFFFFFERRRRREUUUURFFFFERRRRREVD7ddxEZGEpEi7qlABPlrPfUxVR7a9oN2Nw2AVr17h3RzrVGMmy6nVbIYrTXYKcLhHFZ3c7x1IFhNzHMknmatzG0G1jhWk+cH0N6pWy+xDhSFLWlom+VKASPEyL0+e7EKIgYtweCB/vWhv9y0WCV1n7Wx3JJtKseKQy6AFlCoMi4kHqOhqvdp7o3e9bVJslRB//AKSeU6d1QG1uzb2HuXXFt8ymCqPAx6VXe0OBZw7SXW3bOPABBgAgpz5iqeketc0QujAtIDT396sluYGwyCCSFJdmu1f/AE55TD4UGVkkE6IV0nS8ediKsi/aS0TCEFXSFTP+UGqct8Po4k6CEnKoDuGY/Enneai8RjN0oIC1qUbBLQAM9CSSAP4Vzf30cii20dfnquj+1hTm7qr12m7aFLPEtOHkXMyr93vrGtrbZOJUEpKkYZBnU5nTqSam9k9nRi35cS4u9kJUVk95cXAQjwTPcKn29nNjEFhjCMrWmxUVqUBlEmVKAsKza2JTm6bnSwAHb9qUmNbJtQ91TNmbBXiFB7FJU1hEiUzwhXQAaqJ6D6VdNnKQ4yVDLhmE8LbQHER1garVrOiQRzNKYHY+IxzhRmbO7uAOFCR8PDAq77D9nzTZCnjvVD8OiB481fTwrrhcLzJPi+Q6D7XPF4ijNrPMqg7M2O6+qGW1K7/wjxVoK1Tsn2dGEQZVmcXGY8hHId3fU42gJAAAAGgFgPCuq9Ga4kUUUVERRRRREVytAIIIBB5G4rqiiKIx3ZrDO/G0AeqSU/6SJpdOxMOEhIZbgCPhE/5tfOakKKxLGkSIVpG9Qj3ZXDqEZVJ/ZWsfzqo9rOwzwUhzBrWeTiFLOY9Ckm2kiPCtJorUeHhkSAA8gsxGeDaso2vspCTDWHxCVRBKytRJMeM6dedWPsf2XSEBzENnOFSgKJsLao0F5N6ulFbIbAwSCxc4uMyiiiis1iiiiiiIooooiK8UkHUTXtFEXDTYSISAB0AAH0ruiiiIooooiKKK5UaIuqKKKIiiiiiIooooiKiU9nmN/wDaMpK+8kgHqAdDUtRUkJzVmiiiiqomu0nEJbUXCAmOdZdtLssjGEOsoUoNKzJBTYXkhOay0n5eR0irp2gZDuKYZXJbMqKeRgWnuqytoCQAAABYAaCuSJw4jOpEylVVb5roZFMMSHVYtjS+tRQUKQieSVZx3AZYBmb0rh+xj7hG6YU2FCM7hvHOSb35wOQrZYr2sofCQ4YoixR3EPcZqnt9m1YTDEYZOd4puqQCVd0mwHIVHbP7OO4bBuKDal4p6xiCUJPf15nyrQaK28oTJvWumahcqn7PtiOYdtxTqcq1kWMSAJ6d5q2UUVsWCKKKKIiiiiiL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71438" y="-457200"/>
            <a:ext cx="242887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wampumchronicles.com/tekeniteiohat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2209800"/>
            <a:ext cx="6172200" cy="2409825"/>
          </a:xfrm>
          <a:prstGeom prst="rect">
            <a:avLst/>
          </a:prstGeom>
          <a:noFill/>
        </p:spPr>
      </p:pic>
      <p:pic>
        <p:nvPicPr>
          <p:cNvPr id="1034" name="Picture 10" descr="http://www.wampumbear.com/Aa_Hudson%20Bay%20Be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23072" y="4648201"/>
            <a:ext cx="642092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40,000 </a:t>
            </a:r>
            <a:r>
              <a:rPr lang="en-US" dirty="0" err="1" smtClean="0"/>
              <a:t>yrs</a:t>
            </a:r>
            <a:r>
              <a:rPr lang="en-US" dirty="0" smtClean="0"/>
              <a:t> ago, climate on Earth-colder</a:t>
            </a:r>
          </a:p>
          <a:p>
            <a:r>
              <a:rPr lang="en-US" dirty="0" smtClean="0"/>
              <a:t>Bridge of ice btw Asia and N. America</a:t>
            </a:r>
          </a:p>
          <a:p>
            <a:r>
              <a:rPr lang="en-US" dirty="0" smtClean="0"/>
              <a:t>12,000 </a:t>
            </a:r>
            <a:r>
              <a:rPr lang="en-US" dirty="0" err="1" smtClean="0"/>
              <a:t>yrs</a:t>
            </a:r>
            <a:r>
              <a:rPr lang="en-US" dirty="0" smtClean="0"/>
              <a:t> ago, people settled in NYS</a:t>
            </a:r>
          </a:p>
          <a:p>
            <a:endParaRPr lang="en-US" dirty="0"/>
          </a:p>
          <a:p>
            <a:r>
              <a:rPr lang="en-US" dirty="0" smtClean="0"/>
              <a:t>Archaeologist- a scientist who studies artifacts</a:t>
            </a:r>
          </a:p>
          <a:p>
            <a:endParaRPr lang="en-US" dirty="0"/>
          </a:p>
          <a:p>
            <a:r>
              <a:rPr lang="en-US" dirty="0" smtClean="0"/>
              <a:t>Prehistory-the time before written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2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Iroquois League still exists today</a:t>
            </a:r>
          </a:p>
          <a:p>
            <a:pPr lvl="1"/>
            <a:r>
              <a:rPr lang="en-US" dirty="0"/>
              <a:t>Many live in NYS</a:t>
            </a:r>
          </a:p>
          <a:p>
            <a:pPr lvl="1"/>
            <a:r>
              <a:rPr lang="en-US" dirty="0"/>
              <a:t>Grand Council continues to meet in Onondaga</a:t>
            </a:r>
          </a:p>
          <a:p>
            <a:endParaRPr lang="en-US" dirty="0" smtClean="0"/>
          </a:p>
          <a:p>
            <a:r>
              <a:rPr lang="en-US" dirty="0" smtClean="0"/>
              <a:t>Hiawatha</a:t>
            </a:r>
          </a:p>
          <a:p>
            <a:pPr lvl="1"/>
            <a:r>
              <a:rPr lang="en-US" dirty="0" smtClean="0"/>
              <a:t>Member of the Onondaga group</a:t>
            </a:r>
          </a:p>
          <a:p>
            <a:pPr lvl="1"/>
            <a:r>
              <a:rPr lang="en-US" dirty="0" smtClean="0"/>
              <a:t>Convinced Iroquois nations to join a league</a:t>
            </a:r>
          </a:p>
          <a:p>
            <a:pPr lvl="1"/>
            <a:r>
              <a:rPr lang="en-US" dirty="0" smtClean="0"/>
              <a:t>League’s laws are based on fairness &amp; justice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people who lived in NY were hunters</a:t>
            </a:r>
          </a:p>
          <a:p>
            <a:pPr lvl="1"/>
            <a:r>
              <a:rPr lang="en-US" dirty="0"/>
              <a:t>Animals for food and clothes and </a:t>
            </a:r>
            <a:r>
              <a:rPr lang="en-US" dirty="0" smtClean="0"/>
              <a:t>tools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Hunter-gatherer-people who find food both by hunting animals and gathering food</a:t>
            </a:r>
          </a:p>
          <a:p>
            <a:pPr lvl="1"/>
            <a:r>
              <a:rPr lang="en-US" dirty="0" smtClean="0"/>
              <a:t>Life centered around family</a:t>
            </a:r>
          </a:p>
        </p:txBody>
      </p: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11,000 </a:t>
            </a:r>
            <a:r>
              <a:rPr lang="en-US" dirty="0" err="1" smtClean="0"/>
              <a:t>yrs</a:t>
            </a:r>
            <a:r>
              <a:rPr lang="en-US" dirty="0" smtClean="0"/>
              <a:t> ago-Earth got warmer</a:t>
            </a:r>
          </a:p>
          <a:p>
            <a:endParaRPr lang="en-US" dirty="0"/>
          </a:p>
          <a:p>
            <a:r>
              <a:rPr lang="en-US" dirty="0" smtClean="0"/>
              <a:t>Ice melted-formed lakes and ponds</a:t>
            </a:r>
          </a:p>
          <a:p>
            <a:endParaRPr lang="en-US" dirty="0"/>
          </a:p>
          <a:p>
            <a:r>
              <a:rPr lang="en-US" dirty="0" smtClean="0"/>
              <a:t>Agriculture-growing crops and raising animals </a:t>
            </a:r>
          </a:p>
          <a:p>
            <a:r>
              <a:rPr lang="en-US" dirty="0" smtClean="0"/>
              <a:t>Ex. Corn, beans, squash</a:t>
            </a:r>
            <a:endParaRPr lang="en-US" dirty="0"/>
          </a:p>
        </p:txBody>
      </p:sp>
      <p:sp>
        <p:nvSpPr>
          <p:cNvPr id="2" name="AutoShape 2" descr="Image result for corn, beans, squa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ustainablenorthflorida.org/wp-content/uploads/2013/01/corn-beans-squ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9624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Eastern Woodlands-Mississippi to the Atlantic Ocean</a:t>
            </a:r>
          </a:p>
          <a:p>
            <a:endParaRPr lang="en-US" dirty="0"/>
          </a:p>
          <a:p>
            <a:r>
              <a:rPr lang="en-US" dirty="0" smtClean="0"/>
              <a:t>Heritage-the history, traditions, beliefs, and customs shared by a group of people</a:t>
            </a:r>
          </a:p>
          <a:p>
            <a:endParaRPr lang="en-US" dirty="0"/>
          </a:p>
          <a:p>
            <a:r>
              <a:rPr lang="en-US" dirty="0" smtClean="0"/>
              <a:t>2 Native American groups</a:t>
            </a:r>
          </a:p>
          <a:p>
            <a:pPr lvl="1"/>
            <a:r>
              <a:rPr lang="en-US" dirty="0" smtClean="0"/>
              <a:t>Grouped by the language they spoke</a:t>
            </a:r>
          </a:p>
          <a:p>
            <a:pPr lvl="1"/>
            <a:r>
              <a:rPr lang="en-US" dirty="0" smtClean="0"/>
              <a:t>Algonquian</a:t>
            </a:r>
          </a:p>
          <a:p>
            <a:pPr lvl="1"/>
            <a:r>
              <a:rPr lang="en-US" dirty="0" smtClean="0"/>
              <a:t>Iroquois-”red snakes”</a:t>
            </a:r>
          </a:p>
          <a:p>
            <a:pPr lvl="2"/>
            <a:r>
              <a:rPr lang="en-US" dirty="0" smtClean="0"/>
              <a:t>Called themselves </a:t>
            </a:r>
            <a:r>
              <a:rPr lang="en-US" dirty="0" err="1" smtClean="0"/>
              <a:t>Hodenosaunee</a:t>
            </a:r>
            <a:r>
              <a:rPr lang="en-US" dirty="0" smtClean="0"/>
              <a:t>- people of the longhouse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en-US" dirty="0" smtClean="0"/>
              <a:t>Longhouse-a long wooden building housing more than 1 family</a:t>
            </a:r>
          </a:p>
          <a:p>
            <a:endParaRPr lang="en-US" dirty="0"/>
          </a:p>
          <a:p>
            <a:r>
              <a:rPr lang="en-US" dirty="0" smtClean="0"/>
              <a:t>Iroquois lived in longhouses</a:t>
            </a:r>
            <a:endParaRPr lang="en-US" dirty="0"/>
          </a:p>
        </p:txBody>
      </p:sp>
      <p:pic>
        <p:nvPicPr>
          <p:cNvPr id="2050" name="Picture 2" descr="https://www.nysm.nysed.gov/IroquoisVillage/images/figure1longhouse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oneidanation.org/uploadedImages/Departments/Cultural_Heritage/Time_Great_Abund/longho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343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sanders-studios.com/illustration/artpics/historical/18c/longhouse_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8219"/>
            <a:ext cx="7239000" cy="48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.web.britannica.com/eb-media/15/94915-004-D5BC47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5010"/>
            <a:ext cx="7829550" cy="52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442</TotalTime>
  <Words>434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Chapter 2 NY States Early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NY States Early People</dc:title>
  <dc:creator>Catherine Adele</dc:creator>
  <cp:lastModifiedBy>cglaub</cp:lastModifiedBy>
  <cp:revision>23</cp:revision>
  <dcterms:created xsi:type="dcterms:W3CDTF">2014-07-25T00:22:10Z</dcterms:created>
  <dcterms:modified xsi:type="dcterms:W3CDTF">2015-10-26T16:21:00Z</dcterms:modified>
</cp:coreProperties>
</file>