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7" r:id="rId32"/>
    <p:sldId id="286" r:id="rId33"/>
    <p:sldId id="288" r:id="rId34"/>
    <p:sldId id="289" r:id="rId35"/>
    <p:sldId id="291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08F3-9142-4C9B-AD24-685EDDFCCF02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2275-32AD-4572-BA97-60B3C9389C45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08F3-9142-4C9B-AD24-685EDDFCCF02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2275-32AD-4572-BA97-60B3C9389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08F3-9142-4C9B-AD24-685EDDFCCF02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2275-32AD-4572-BA97-60B3C9389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08F3-9142-4C9B-AD24-685EDDFCCF02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2275-32AD-4572-BA97-60B3C9389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08F3-9142-4C9B-AD24-685EDDFCCF02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2275-32AD-4572-BA97-60B3C9389C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08F3-9142-4C9B-AD24-685EDDFCCF02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2275-32AD-4572-BA97-60B3C9389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08F3-9142-4C9B-AD24-685EDDFCCF02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2275-32AD-4572-BA97-60B3C9389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08F3-9142-4C9B-AD24-685EDDFCCF02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2275-32AD-4572-BA97-60B3C9389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08F3-9142-4C9B-AD24-685EDDFCCF02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2275-32AD-4572-BA97-60B3C9389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08F3-9142-4C9B-AD24-685EDDFCCF02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2275-32AD-4572-BA97-60B3C9389C45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08F3-9142-4C9B-AD24-685EDDFCCF02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2275-32AD-4572-BA97-60B3C9389C45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B6108F3-9142-4C9B-AD24-685EDDFCCF02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1662275-32AD-4572-BA97-60B3C9389C4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Governing New York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12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State Government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State government is a democracy-a system in which citizens vote for their government representatives</a:t>
            </a:r>
          </a:p>
          <a:p>
            <a:endParaRPr lang="en-US" sz="3600" dirty="0"/>
          </a:p>
          <a:p>
            <a:r>
              <a:rPr lang="en-US" sz="3600" dirty="0" smtClean="0"/>
              <a:t>Made up of 3 parts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9755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Each part or branch-has different duties or powers</a:t>
            </a:r>
          </a:p>
          <a:p>
            <a:r>
              <a:rPr lang="en-US" sz="3600" dirty="0" smtClean="0"/>
              <a:t>No 1 branch has all the power</a:t>
            </a:r>
          </a:p>
          <a:p>
            <a:r>
              <a:rPr lang="en-US" sz="3600" dirty="0" smtClean="0"/>
              <a:t>Called checks and balances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719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Budget-plan for spending money</a:t>
            </a:r>
            <a:endParaRPr lang="en-US" sz="3600" dirty="0"/>
          </a:p>
        </p:txBody>
      </p:sp>
      <p:pic>
        <p:nvPicPr>
          <p:cNvPr id="5122" name="Picture 2" descr="http://images.clipartpanda.com/money-clipart-RTAK5RzT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24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png;base64,iVBORw0KGgoAAAANSUhEUgAAAOEAAADhCAMAAAAJbSJIAAAB9VBMVEX///9QrzH9yABStDJRsTH/zQDlrgBStTL/ywBGrCHirABPsy7/zwC73LNvvFcAAADdqAItVCDJ5MCZl5k9khxZsjnpsQBBjyj/8wA2cCP/0wD/8gBNqi9LrSrk5OQlOBuloKavq7AqSh6mpqbu7O9jXA47mBcvZR3T09MwXiGHh4dOpjHAwMBOTQZVUwEAAAm+swtEiSzZ7NFKmy/azQrHuwtMQA8jPRn0wQawpgtFQA7g0gvOnQk8eyfCkwBAhCnHxMishwtXV1eflwt6enpcSRGHaxJxWRCdewpra2vTqAmJxnaTiQ3//AA2bCN2bRNBPA6onwqMZwBvZw+Eewx8Yg3BmAqTdQx9bAl6WgtURw52vmDh8NovLy+o1JuazYs/Pz9CMA0oHwpmYwwWFAxJNACDYAASTQBjUQ0uewsuNyqKggsdKRYbYgCz2aZeXl7v3wY0Kgw+KwAGQgBeRA1qcWg4VTA8RxI/PxcbDQ4zOkVMSUEiIxBnWWlUQAUOHBhSeUQFQRooKQBnUTpiZHIgXgAUNQE0JA0AJgAxRCscEQtNX0hzcFYbSwCXppFVU0RxbDxEOyd9dzphTyAjIyNLSCwVUyFpa3nB1LtoYVNbZleetpYxQxMAIQu6wbZ0p2Y1KzdtlG5WYS8xQC1BVDxGVwBlpVfhtiDgAAAgAElEQVR4nO29i3/aVrY2bAwIg4mNL5FjxxBfUOMbNrElmYuiWMEgmZBgQEKGNInxhcilSUzjTtPTHPdtzqSZ6Uym03c613fmvOe8Pef8nd9aW+JiN1e3+ZLOr7u/OiBkrKW993qeZ621tzo6fm4/txO14Nu+gDfbVi7/ou+zsbd9FW+wrT72d3d3723+0/bjvT2X+3SP2/7eZ2/7St5MC342aHff7O/v99sH1972xbyJFjg3a3f333W7r/S7XXszb/tyfvy28qWt2714y22zuW+dctvvjL/tC/qx29htl7tn8ToYCCaeuul23V5525f047aZO3b39cUev400d/8Vt+PLwNu+qB+z3duzu68snrYMtNn8YOzoh/88mBHcJE7U3TTQ5j/9/unu2c23fWE/VgucG7W7T91129qav2fR1v3PghnoRG39t1oGOhw4FQEz7P8cmDF22+E/vXilZaDrwhAx8Z8FM4gTfb+nNQVdFydGHcSh3r3ptj9dedsX+EOb6URtTQMd9ulpu8PmaGCG/SeOGcBEXehEW1PQ1nfRDv/MjuIb9+J1v+27nzJmABPtRifqaBo4unwBDLQvnVtyEMwAiHzv8tu+zJO3lYljThQtQwOHlmcdDcxw/4R1BnGi77c70aFzaJnrEnE1dhMzFn+6OmP1juuoE7VfnAAkdNiv9bnQ1UwvNTDDdWfsbV/sSRrK+SNO1HF+Gg209V1z4YScuGQOVMSMn6LOeK4TBcuILz03hP80dcbE1Nu+4tdsge9m7d9zoi5i2ZLpS3FC2odGmzrjJ4YZwET9ppw/7kQ/JJZdWgZX43ANT5gO1fa+zf/T0hnj9+3gRK+3GTh0jnjPSxM2dDXDfWRCTp93NXTG+47uwXtv+7JfvR2V86YTJZZdI67GMX0NadvoxEXicYiJP63Y1BpxoqfbmKjpRB19w6ZlpqtZHiITctn0NgQzfho6w5Lz/jYDJ0zLzl1oOVH70oezdtRRy6MWZpwCnfGTwIzAh8fkPFqGo9FyNUumq7mwjEhhUYAWZvwEdMbKl6MvYqKmE7WBq7GRCUl01OgwmYtEZ3zwrmPG2G3bUTlvWWaJXnA1xOOYrsZmuZrlC6QTUWd0z77j+YxVcKI97/e0UW1iGTJRNMneZ1q2TFyNpaNmP1yyyA3oDP87HpsiTPR9//fkPDpRG7HM1e5qzNFrAuVSIzb1LmOGlVg6wkSHzWFoMVGLr5F/LpiWNYHS/u5jRuDX7x1jorMT5jBsuBrsJwse7BeJq7E31Maw3dbUGe8qZoATPcZEG5YdEb0mX7NPnycoMXGR+FKzj+0NzLAvv4uYMfbUdVTONy1D4HO4rvWZfO088ThNJ0pGrzkhl8yB6n9HMWPmuXLe4mtE9AI8WKzG1QaU59qA0sxn+N89zFg7lljCCWY35bwletudKLHM1aAAlqvpa5AbxIx3LTZlOdE2lAB4cDiebRnwtdmmE7W5TArgMIFylEC///q7FpsKfGDGRI8w0XZ4aOfYLgseTCfqMjl5CyjbdMbY27ar2b6fWCKW+buXzqFlduJqbK5hy9VMu1oUoBnYaKgNh0lu3q3Y1PjxxJJ96MtRt63n+v+9d/16j819Z7rNiY72tTnRxrC1QjZmHztIpPhdik1ZiaWWgd17E1fu9vefuovtVP9fJq/Y3H5Lzs8esexZasM+fdHRwIzRX78LmHHcifrd/znef/P6ab/baqev3+zvv/KlCQ8ftll2lAK4TApgwomNxKZOvwuxqeNy3g/Wnupxt2Xr8Zi75xRQAb/FsRuuxlIbR3TUrOmhWjrjX9+ygY3EUsMYd8/iKceRXH3jA8fdxZ4Wx27FvY+pDWv0mpjxDuTAjztR983FnhbvPtIc7p7+37kdLbXRHve2Ly0vmXBiAeXoO4IZx5yo399/0z36bAPJYL21aPM3mGjDstkjlhFUscJytrevM2ZMOd+cgo73r7tnv31shngdDsf3bAWXeyQY1aAAwyaBnSaWNcJyTcx4eznwY4kl5Mvu2f/oGNizw2X6R6H57ceM9J8O9HQ3KEAj7m1RgFbIxsptmAMVMMO/+VbsC14+mliC4drTfWkU1PnaoGvw/N/WBmbWfvN41H7cRMCVZtz7PDHJSuoTy6wJaakNbBibevw2gD/w3TE57++/7j4/M9ENs+Zy34w1rqbu3Tk2VoFT+xuc3Oyzo060TW1YI/vKTffemw9qTK2Mj82s/nlmYGx8bgWvHuS844icd9+9hUN05Xb3RKDjRus3x+8fM9F969/3jsS92ylAe26jzcLBN2vhyuofN3JRjo3v78fjLBfNJQqxe70XlzCx1LyO7uswXh0g6cbvnP+PYKCtsmLq3HF30w8KvhX3Pqo2XM2AY/vgv7Py7EubGl/94P79D36Q/cEZJsqGMypjGLKmabJhGNlaIspy4Rzz/85fmHWY12Lfm3KQf2Y6ZmaCl+GutK7i18fxw/++uxHRt0I2pmW2htq45GrdDvTV/g+ecWErA3/78s7eaHd3t+vOD9DKKwwXLWjFdMTpJW0EWlckLSjahprguLD63+eHbHaH4/yMOWDtdyY71qam7nVMDjS+oTWjWuP05h0ron/e7jgWcLRcTXOIIuG9f9TRBKfGVv/r9t6gzdUNrLenB7TywPcv/RUNVLlyMeLt6urE1uWNFCVJKnq6upzezohPSTGJMJv5ZHpp+uKiiRn2O5vgaIJzqx0za2vjoAtW7n/PQLju94dbHLsZ9z5WZUNOBMLbPbq80rqiwNzq1313Bkcd3WCdHyn9qf67bvvESSXIH1mj04nGOcFGJ53MRjmOi5YjxF7o1i6PUs5y8cw//vNWN16XY3C143IguNkxM9Zxb3BweW7luJ8xh+kt6PGGE5398EjAcbltTKOvtr/3QQPvV8Yun3u8N+pH49ynr5xaXLx7BRXMqevdeysvMuP5bSqjRszuk9KRznRo/8zZs2fPnGHgWBeMVehOOuKNSHyGDc+fn8UB9wu4l5vBwOZTwIzNWdfjp67v2wc34vSiuxVmOxL37mvzMX7w1fZB4rQC4zPf3d8bhEnX7fajGlvsvwkChigYf88p9+AJh+l4TiXd1dn5eTa2sZ6I7585A/6U90J/ajBCuWhtW9OpEU+qEOay07OuQdQB4EhXbruAaX036iId67Db7Ue7Em770PLRiL6Z1L/WuiOE8Nov/Tm4MvPxxOO991zYdbbrt07190PXudv0mXvRbfvbySxc3Y4WcZB2pXneYELZUDbLPORT0ohXCMXPmB26z6oGNRKRmBybPX+euISVe4AZjnMdAWCbYN3g3uPbd/ZmXW02+q/87qmtxURt7anvxinXF3tGh6Z7f3N+b3DUZY7Lu2Dcreu2o+ITLfR3f3kyCz/Q2DIOU6cSYtRQLBTKxrIFNWtIEnPVtA/a2TP7jOJ1dhbLUfbRCun624AZe6ObHStPXbOPvxtYCQYD42v3Z9sI3Om/uM24txnRt+LeQ+YZeFu6/+fff7HcNzxkuhR3DxmXGDfwH7WOWHj3evedk5HzA1+I5TvRRI+kratMlqkbvLGuFrKFWC0a388eJtcTaGlGcYLnkcrxGg7TVT8hp4PQlTurTUcfvLzXhgL9px0NVjPbpjaw022jF65NfDi9N2tH4xzQdYuLp3BcPsM4a0SclNetVOmDAstHnOg4R6QolygUtguFUOGrUAzGa+GBAQ6oaOyDidk03oeIkQuDY1h9z/UUHc1jwIy5tu8beNw00X2qp/tYRH/CBrN1dml4emLi4tAomXWnr9yEWXfzuv/4uDzWTve7R1efa8ZzWmB89fe1pM+QmDhT9KKzicyfOXOVfQIgGGOyIbXM7DAF8wW7fyauk3O8Upb9rCPw1O/qC3TsDAwg/Ld96didhonum1eG2kQv6Khpx9KF6b6+6QtLBMj9lkvpcb/IOodJqRz97u5n0J4XtODY1xnAvdqCpNHSQzYhYzc6JRXmXry2obLxXIYJqfNqOYkOSA3BsC2nu7zYjen5OLjSr++fuxEM3OtYnQN4bPvimT3L3fhv/a7pRO12l61vZ2Ji+uISDEywyEFCkbd6Tr+w68A61+yFaxjQwRHx9DUwf+qeynGZ9VQxElkQKSlvZOIhBYDfKwEgEg+KLiZqSEZZBQdUfhjajqnb2flykZi4zY2Ru7TZMYfw37HZ/t2f+a2y4Cv/h7iavouu2YvT5yYaLsXfc6vlUp4bDsGucyxd7PsQXBH5tptXXgPzA2uZeKKseLzOrq4RRaZTIi094sIhKeL10kY2vH8WjdxXNWRu6aJWz4IDYpitJL+tI7J4lTBDbufUZSSnm6gzVgbGrDu8Yo1T4Ftuu2323Lnpc32Xluw4Lh090HWLp24RqHuRcfbR2Qvn+85NX5p12U1+4L9+99UxfyzL1uR0F7K0roimZkoVyucz8ttcuKBT3hFakgsb6kZBS+O8e7ixkc3E2WhWDRW2mXLa5D9M1Jx7SE7ngvc6pnr3Bge/tG7xd93kKruv/J+LfX3QdabDJC7l1M3vQ933rJsdGu7r60NXZJEI8hNcjf8VS+FncmEj7TWvNFLmzpwJ7/goKUULVSbM1gwpMjLSGYlEOskpkexV0qFnrnJyWt94QJv8nOEszw2O5t7cJkpGl8MxYc7HVbg06IIJcCmzo2TW9Vguxf+iroMB7XIsXZqe6Ds/NItixmEdtC+hvwLw6f7FKxk4nkikiJBAoaSxV2G+qQuiInl8tJxH+skki/CZeQc6I+pVgvn7NbnT6bQOOtNqpuE/Z1Y6bgzuQVfu2R3vmYHdsdsT56aHlywgv45QZ7qU5/YdQqTLNjS8fG764uyow+w68+AFPLhEXM317vOvFMv5PaeNkGs3ZFlez0Jbf6g9BH/jo3gPJRrlaDy6bSjpCAxj4N71UEFVC+syGbKm3ugqhuK95t8KDPz6V0BO/XfGOtaGXP6PYTpe/tWdCybU2aDrQBtcx0n3wq5zjC6BK1oeHnK4Wl135KDNFCt7cy8xjlxThjGvlC6rYJ2qquSHsaUJguzxQUcqRiHBhhOFjVTRE+kkQ7ZzBJ1SF9GMtGQkWH75zq8/Xv14+fGgy/YBkFPX45XgjWvTy6BZLX9pocFLoA7YDbqUiWl0RXbHsYMXmgdtprx4JcwPJOYbU7BQYBgwkmEK2GKhpEZ7fFSdonxi9VEW5D2XUTdkTSkK6bTH40mnhaIub9Q4Ti2Jf3K5RkeJK7CPftYxdn8avfqsHWed4zpxKS/iYDYL6obAFfUNA0Q2XcqzD5rVG+BqXkVeBObDChlwdD0Wiz0ow4+H5XJ5HV7V64cwGw3oSI8v6RPzGnRmNMzGuWgikchkEokcF+fCtXKqTiuXCL8kgDz84a+vXZodNTUrjEt0KS9xmEAAwKWc6zuPrqhhSOPgtQtNP+NoHBwirsbW3fcKmB/o5VSJmIiDzgDBeybMKxoDzPPs1YTMH6aguzyK4vF5KEEWlbxcqZcZMpq3Q/VktVSiBI1eR3dgg4mCXeewm7IOtcGtnucSTL/5yWmbbejOU3ApSw57y6U4wM8AFYeDjmMH0flY+Q2QF6/gagLVAy6jRUy/0UWXUdOfiRNlfzYnj3g99VBJ8qVE7ElJAWMpRYLB66tjz8o0pShIgS7hRFlGQCZQR9Dg1FHNesw8c2ou9kP7y9y/o771W0PQMQqUZwJcShP/Gn7m6EH/lVfD/ECVXkhwBZ0meOCkk5m4qQH3wwzoo06vHo/nsuspUfDQGtpJJQUwTkxBp0LPUobPV+r9cJoAMoE606VcfyHU+VH8wUmnGxlj/KVbNrfLMTt03qLirVnnWBpCfn6p/aBFvmdfwdUEZLoilcNs1gDUQwcppNDfbDOahNwbyHcOJl6srGtJg5cED0UnzY6kwGKBFp6UPrkGgOyyNCsIn5e7FHdPfz85a2nPKt3DjPHNxVN99wE3Zx1tfsY2dBH4+fcODhNEXHTbf/1yCzvWhArtqa/n4lEmKXnA/490EQrT5bQGrqZIQqcX8CFtLIS21ytbqbyuHOpKPr/DV1I73Hk0zoZhMBiXL3QpJHozunftL/09bv+Fx9OOzZXP2hSy+8r7N93dTZdin710/tzEtUujtub8bB68gPXTyGpuv4KrCVY+oimekg7mc/FwImToSpEGA8FC0qBXweC0pGuhTDgezvKSry5KlZ2FZDoNxHxECn9y/VZ7GOw5xplzaXj63NPfvX8dTrR/GFz1T3QMDLaHcsx0MuLfEJzZd3HJ1eZ8bKPAT/FgAxQB87tfDfO/FWne5xEMSTZUwPZwOJPNbkBLQdPh30K2Fg2H2WiNMaSURFEVWqjEGG2EUD2F+83dWy9wKdbAGgUf3zcBBLP71F1yqv1+x9jgncDc3pHJ6j69eOs9PBNGfttMdKGfOXoQf7xySDG4Wt31eESZ8nj0VF7WwKJEuK3latmCJlelAw8FrtND8wov6xtEN3VFyuw/Xq4Nrk2gowA32N3Mjzv2Vqb2BseDt12u9rCj331qcm9p1HUE8pu/3oL8JRymfpiIr1jNOHW5ChyNAu8IDgRsFURJkQ/y1Wpe3lUUUchL4F2sE3z52OdpMngxSsPH1//ucjyn2V0u0KznMHxG5hKuLMVRSNrgWMfE3kzHB8tf3t4bbX2FzX3zlLvx63b8dULaW5DvsoPzOddnyQvXK4YUgzPb2SdJQAKUFD5BA1MoSQFjKVGjEBbIYZkGZKgzXMYkQZ3OLmk+HhI/sY0+u124tgyYPQsX1jz0fo+/8XL2cse98c2O1WBHcPxfp2dbv+a+eddv/fq585dm7W1+xjZ7CQ6CnzFlsPvulVfCfLBPZaMFnU8mNVlB6gIWEnj3+XyihlAPXUv5iocpeTsc5xhCgbq8EcmIcg8Vz6O+57bp6emjB562f3gb/3t6G9rR056Ss5YXhu3toDi7dI2E5GytUY0hxaFXCCmulLkEgOGI4cvr2kJdk0tJURR8kkJTFPShTxBFTZYNWXuYiyayCJMAKRFBw6h+VVGEP3W/keaa7SPFN4h/6KZQB7eBIunEHiDff36pgeMbbLkI4NdV1HSJVvhYgsuFFhbqoBaNZNJIaildl9I0KCZFAfkEwNiZloxsjo0yFYWWpNL/9LyRBhJyedaFobXlCdTBR/QGHETM9/f7Xx5SDBS4Q5JNc46kKiJMRJ9SL0TjXILhU1IRdS9JkyIwep2RdFHReCbBAT2oKz7kpB/9r1Nvpr1/3b80QZi8rc3P2NvjbSSkOP2y2P4qWzb9hrax8UhDn0InBUXm1RzLhqO52jYTMhhsoRCzXctFYSImsjyQ8SSNjlW+1u1+Mw2gwPXhrKvNz3wv3vZqIcVCzgqXydkN9aEhg0/h0dsYoi4bIVXNgCTksIWjiYyqhgxZEXnwsr4kgKP8YOhY7cyP1xAKll1NTF36XrzNYYYU33sJ5ge3E5aF2FPz27Gy4gHYAGgAK+gKuhnpiaRAq4jgfwAxAEKS6GWTvvyDi88vaDtJIwIXGIDddvr0adNCO4LiM+NtlxARMaT4smXED1mDBKI6yw8ePACZ/2Dn014JEQOFEgZOPTgePSiT4EiaKH7oPp+yMHHJdrzA6wcYh7C3dGn4T1+c+/snzHa2UNhmPvn7whd/Gv7icwBFm70VtCHxtuXzFxvk+xcvId+9majcDCYq3NUzV+OxhYVy6VDwAT+jSW+BnT6P4TM1L/xTSfE7/7C5npWuP5F1Djty8geFXJSLx2E65HKJRCIHc57dx5BJ4ROkNXZHW7zNZpFvdDWPX+JqDvKJcDLdiHwmOZT4+/tn2XCWOSz1KpIoiLwAzZfEAatvaZqxMM8xwtb0Mwou2puftJffBIdr9tI0ps+5jFowZF0qYqQrjXGuogS+oFDDEpcMM31hCCC/Ld7WCCm+DPMPMV9Yk9Nek0hrWZZI/KtnWTXlSRclOaRm1Vr2YV0GYJTSFC3JUe6RRIe46efRUYefFHpfgYaBX/dzzyPkc+hP2TAXzW6kAJqwdsdLwpRd3pFOjPSBQAPpltpQ4RzjH0MuVwvykQ4i5r/3Ep3/V09JSibimbIUQYnv9OhMaDu7HZIVGum1l6rts2GVwSQN/HmPbkTZrKaJYiWRuTj0zDY4eB0DMHdvQjuFynFpcPDZZ2L7IhPPhVJFwF2nt7MIMCURcI5IPFPLZDKqkSwCIndGiqlQNF77YtbejLf1jTpeqWJhUikJlFyvsVyWV9JAN+EmdhIBbJUMAdMpws114h+JZVhu+yuJTomHEY1bHn5Gu/O/Jt+/i+mWBqydvtK/8rvhO886d3h4QY3XksVGUiiUY8+eTXoxdBIKN0oGzubWiyQj3SmVM/HCeSvetmT6Vfei3/WyNOK9jwSqJIilGIjf3DajIzUjQQyzdVoSP8WoUY6r1fM+XaT0QwW80jT48mPNfb2//zqqYfvwL5ZnL/7i18CtYMzeWrx52v29k+2jE1w0aSWFutIh9iqmKcFCbypBYn37+xjTPHtWlcwSJm+aD4cXrrXF24i82HuZvPilQpcEj88Qq8ZGhgPFm1CJxNegpeBfNVvLcWEuXMsaipSiPCnRl9S9Xpmb+F7x2ulTGIHBl/bp4Nh75wPjZpACq71vfb+af4ItSKT7YHZEmLNY4sFl+BFvsYa27qtwAVkWbL26TZuCtKtLUbk+V2Mq4jdff7nOD671Gkm0ENVgUilphW0VeEyrRTNZpqCVpCc+ygNiitKrfNE7koqqX7iONvcVEPCW3j9qIXrWuwBdR8+/GM0KhDGmi8WinIC7GK1XFKkofAXOM8wxKXDh0hbe3YQMZxBm4pUyiQuNIBy5q4vu0Y9faOBUaH83+cgQPYjlJJLhSaLE1+v5fCpffaIokiCVPEhwQBeDIFbqSqe304hGS/VzR9qv/r3f0YxnHLeQVLT/7cu205eXY5xZ69B1GJqfZ+axMeQf6/XRnyHNLIzQ2L5R8DMT1y6YZe+L7u7lFxrIsPwudZjIrNcFH4WBCh8FrA14p4FMxuQzoklwwHsrdV7qGoE5z2ZKvr6jPdh/s1lc63C4Gha2yqL8fujixtngL/pCUZMwdqV4nt8JhULlnSS8KuPLUGiHJ63ci296yzyvmJNR4raseFsL81/kar5mja46rclZNvfoKzkvA+mmCT8zmYyAPz1ilaZ8wlZeNhTPiJfSmTBnHEjCdDvrdretMbGPDp4/F5y8vBkYv7/3Xovamec47EvD/50FwrLOpcw+LIMN82gI6S/yynyPRxrvPrH6UGY/bIKihfkvKh2aSqiUNyWWBGE3y3FZInz1ChAZAfoQJL4v6QEqo/OlpKwp6chIZ1qXa1w4VPLpknKpLQTVZqDDsff1WHA1OBAcCEzOraw+HWzcCQdZSXFpAus+CpqykKuZOSE67fNo0Tgbjz5RpAM1zrJxtu5Je2iPdFhg4V1G8fjSJKHuVXKZz10W5GPVCaYRZ1+wiGg8CncmwssCVVVSZZCEiXJFBmP0lFxOJsvwv5zSFazDdHqpol4uJFiuVlY0AIz8wvCFZts7dbNp4OiXeEtnwD6wcApd2Z1m9aFj8X+Wo2wGBEzE6eRlrpbC0DpymEjoLJbuJBIsqWzJFp3ONM9kyLt9vsuK7XWWEuHqORcG4TBzjl8J8qJ78wUW5lRgE+kFka6KFL1VXVdB3kczTBn4oQQMkTRJUlJGbDsRZdlogS/JFJUS6fxCmCsvDF8023/2tww0t9BtWdjRMdYo/XKM/glAW06TCoAuntqNcrGimT7o8qxzjbLAs2y56AWETJCaiLNhnlS8IubH2IRBPxxePneNBOHMoX+6u+/5Fs6BeIJfpctSVfSAL6EE5dNkIZMIsyw47ChpABgc6P1EjUk+kXyUKHsAElOyB6fj/CUT9Rebc81x36T67RaSJTX42ewnbEaOmBDvLG5RysE2m2MULBEAZqGUayAu2GjNSJG6OgpgcZ/NGAp8BmfQOhNlmQPJs7zUFm/DYrIXhRTnZJUrY2JNeaj7EA98qI9E6aNqSZblMgL/RkyT5VL1UBQ8lIzxxRLtk3d0b5e3U2K4xJ/s6M+uNGDC0Zj1YOHKTMPCjsumVH7AmgVzSELpQkLSReEQ5r8Kc7zT6/R2+YoKcKq0WYUNkjW7Ievkk0ha0WD2bh/4YECZqzEJKDrMkOIL1maMK0ohXtCRwSt8vk57zKy2D3wqpnzxJYVHTRzxGRjfSGpbilI0+XEqEf6Tq7tnselGHf9lfnHwcnDy6XJgcsV8S+qi7Ne4bR/5vSKg7GEtU09JlK7kjQTHZgoG0MUuXBfgbVRBOCMR58hIV7qoJ7Mw/zNGXpcoRX9gczTibX34JzGk+Mvn96Hi49fDbChFA7dOp+qa5JOJmT4SyTAtpBpRDY8sKKXYh5UKraPzIa4tkfnHP+ZamypYJTQr9/tMPLSqUDr+C0vWz7FmtNxbwYKPbHZ7QaKB5foONT6LkzyxzSc1cGySNf1BHvKxQgK8LM5/g6IkhVY+H3U5rHS6hbP9Nv9/PX8i7oJF+XUYKAB1nSMjaSnJa3lJQNCnfMQqukKTpIUgVY31bC4TUkD6H6pZM0Q3YsT7TreWejmsyNe5bgvx3/vO/Dt/Bi1sD0WFLpOXgJPeYkJMaAcGKt5Pyqd8umvUElgH0Zj/mO+K4/wvHy5IyEY8HklRzl26NtGIt5lTETH//PN1/kAefpFXjBobzhRSOoCOlwbFCYgBE7GuVavV1JYmG5WvFnbmQWvXDMXA8+t/4HWTYhSj/333SousmXN+6k6T01jzEumbqzcuk1/y8gTGy+VyaGdB92Gm3CcAhxLESrVkGHK5sJHdKJQNI1mq7mJ6nbfSJtXeXx2NtxHy/ZKQ4uoujBLao1Q0pBnRmqqRihmBjBJFAZyo1MvZTJjFhTRPJA9MUXrrwfY2kzQHXIpd7m8xG7u5pi7wuNGHg/61jviehG8AAB8oSURBVGAwEBjbAws/zyTMYRqhaDoV3Y/HuS2F/7R6CLOesCcgjBSQKh7nBRBGypr/ZnwzWf3k4qyjLd7mWLp0bdQKKb5o4fDAARA0j6R7BOmwHMo2okHRHLQols/Au1y2XD6UBEoT0MIDRkawJFQ/nQ3/y6m2bQcsv33vvfMN5t33i77p88OYeHfFSuGETBwlAvg6Fnzsh6P7bK1ekrAPPaQKAgwyLcSfRAvQvE+Sy/Vhl+VEG/E2M7GFFQsvlheBTdBFou7xAZBTPilfKe1W+FiIxLljfGW3VKkiDOZBWmgCJTwJxUMRp4nZXdJ2/KO/tgapDbOCpK39o2GhvZsgJnqadfogwcYkshoHNP161NLxV89kdox6KS/5QMZ5SIgPGqH+ogxXJNcNSQrFNy6SeJtt1oq3NWYi6Hz7S0KKK/dKuk57qBQMQo+gASGlSaqUUjD/RIpMPGIKiy8UeZuNh9ImC3Gmwc9XfH/saSlhx2hjSdlqcOz203b1hL6UTpUMLsykfGgk3J+kmomC/lSTUqfXSxelz5kYDwx4K6WlUql6SU4ZO/WKrMgjXoCOJLcxhMUoy21Fb01X87KQYkdg4K+yJORFMEuwMobkJ+YQPSURxXFKkOQCOJusRgiHt7Mo19haRfH8vV1i2G9bfwoQf+5eYPxO26oS+zUxJfoO5sPAu1NCBAO0ERS/adppjVxDxfJACq6iqNRDCS7xIAVXovBmyVaSfdRe39ZsL8H8Zgv++bB+qEsC9qFZL4N9iLNAEwVJ5+upBVCiKQzJYVRMAwqVSYrg7f+ru+0POmbvNS1E1jaw+uVe83Y7HshA2RXFUMNsTi1rkoDxQ5LZagSF4C0Nt9KoRePhrCHlAeK1hw/NZWWemjp63DrSAK5e6GqaJvLANAzQojzoCUPGXAVIqZTM18spCVcjRsiKxK4IaIztXDzMyCWFAtMzy5fa/qzd2iygxUvHPxiybHTMIsRLFF1XktBDcS5XY2JA8uHvSsRz63I5xmRyHCl7yScpCjOaC4ZsrsSKZGuzz7DvVSIZVpvqhe9TaF/l8MF8AqbH/Hq9koS5GcFGU+mipOgbDAP0mM0Vdus+PFlaACiN/n2oNS1ct8eOWgju+najPm10Ip+XPEAEKY+4dcBnMzlEdc6KCHGI8LlMgZcrmDoxsGIwtaDWYiZ/0rnysyz0u3terfwLTfyjhKVqhx6fmKqbC0bDABWJTK1WyyRyYXzLJdSNLXCunkMK/r5UTo94Ulk20xbjd91ZCxzTFnNPrU8djkv/qJoU3wN45xN3lTxgPCacZXkLGH5e2hV8FKH4gB+C/FDG20sMlNRw7zEL/WYh3WJP9yuvEJr5Kk/ThyQF4xNEZUvTtAKzXchms4VtpqBp8hNFFDAs5wOaQOs7Oii3Li8tJ8J9LX9jf296bWq13cKO8ebKGYftwofyFjoTAvEGUvx2eugzKJP5U0LlIBsOWYshnREtwxmlNgv9jfWkN6/Y/P5X39MmOPORxGOcBiUGDVQA/tyhjwAwyT0ZNN59fMVLyZ3ICClx73LC/T3fMtHhGL3z4RELG/IJ7b9YC/dWkoqAQS6qneIT8QYWwmFZ1HeZ6H6Upy3tq5TZxBPKstDftp7U4XZ3d49++TrbEwRj64YuCPCHSNStQS5ar/GyBEV+9JCJGYYR85jFX2GmPVuKsbbJX+20LJxqyvyhDQ4okcgbC8mULh4IZMA0+hBjX6KuJXtV8KW1dQnTNM7OdCrEsTGFp5Ojfv+R9aTd3X7/4J2JX77OkuDgeLhAFzUDtJuAmWxPW4bUQ0H3iaJeL2/1hmBuqtBCVgq5EL3U0vkOM156LTD5XWN+fNBtzdLluNEV4YFHiwsPMgl1/atKUuM1rVSSt7CoxcD6CKdkyHqRhhHSSRdTgMJhpuKjeeG24/qtu431pN2u0cG96d+sjb9G/wVXZn6rboeZLpDbdFp/lGVAY+SViijhTVfycAVMYX5+fntjI0vmZmFjo2Uh7vSEeaFuGy6RaGoLi+SsNbq4kEjDqE5qFFC0KpPhOCC9pOwDKyKdpgTGNBcWfugyptUAGBUYU1Tl3/5irSft7na9t/d44uOBlddaZLnyywJuNPAgmyMxPmekXi6v7zx49OjRQr3y0cIOvHgQe1QGUWMY6w8wiLkO+ueRFWyPFrCYfejx/S+/+3h12N600GV5uTGTvzlms1g44NSBXSPe5fPGPCAGqF+1YCSBsYFe0zQjWTaymUQ4zkVrIU0BtoqOdWHptB+M67YP7t3/bmb8dVeQjj3IxXMhWaKLn3IFc/Whs8vZZeDStTCvG1lMnFxVMZOKBUP7JMg30mUGyrzFLPfpJRybZMQE+1oWOiwsHt+zLFyIy178jYoEfgzgH9ApX6qUMVfCxffNRjaqyBRih/kDyYPlL2Ch/sWoq9s/uvf43OWxldc0DvsvFuaystAJ/ElSkmwGuGcj50VK2/fPkrheDeSds57gzGMx2hygXvTkSVyQ0BRPo67nWriViaY6uzDGU5F8SH9hhgO91/OSkk99dQDNeHKQB6hNChR0skhOEFILX9gG7/R9tjp3ssW/qwmOUcwon1eSPO2l7R7DKm0/G48aGH/yGtibZ/YTBvGigIZ6gU1s+ciSC0s8ze01LbRbjHG8MUpL1UQ46YEv90YUo66TLIJJ9aG3ZAGJcEo0g0JwGF5SvooR2pH43rGpE2/kdpmrkQglXjC1rtE8lrarRpHkvTuFFDMPmp5JFa3SdpytIa3YiYuCIsWkyobLkuyrgsZ1NIpbLo825+HTxgI2y0KZPsjGVRkXO8KA15OGdOgjVB9ljIEKGDOU8JPkUHRdqdSj0YeSkA2feCOMjtXmxHM6R/iz2z4euOl6Ih7dTkrpRmm7uYsEofgpuJpOjPmlpeR2NJ4ofwWXI5zD0L3dWsQS/OBLy8LbFlw00aJOyxKfi9d4CXW0t8uj1xcqJR3rPj20gQqYIn3oSwIRr9QXHoXj21pKFLei6kl3HQoWTOfZlX4Yiz14EIsdVmjAYKu0fR5L2ynCDTGESdIHwMOLim4APY/n5nclmochVSF0w9HMx14Ojt15Gpi8YV1VYyGpzT4slQRarmfi4W1ZSUc6ERkA9SQdZA1fSaKn5st82dAURUsxCZYrLIgwbpORw/hJd3FbiRYsrxLDtV2FQmxH9BiYDZVKhkm/E2qjth1/ZrNqwuTgRklCxcpT4qMlSz00dhyZCU6Or7U4zb0GHLpvfb0rUFVBlEE/hXPZjZRe9NGmoWatCQoZT1HXN2rwN1Q+74Mu1XelEYU76WMi5qKFTstvWkvzsowG5LqYgulRUvSSVigcyXtHM2qhoJV0XYMTQAzRfPVvDQMcjV1kZ57DvE+/P/qFQldFD10Xq3IBb1U4UattbMhW0zbUGkhEuK9qQVYkjaI00ccrTicff35k+yUWWqvXuigDxEMM11juJHlNEHDhjyZiOKgkCJJyYOShyYYCdE7GwIaEJ+iiUF0evNvcoa6xI+ARC1ca6snm7u+ZXV6QZcEDRNvjkWQlJZcZuIHRMCmBJOHgTDZkaCkl6SPpZyqlVdJeb4ornLgPPw3XFOJGiKdBiOfKcn2+DqwYbzbJ3vsagQ0scPdRGnpyKQ9Cw6h/8cXy8petPepcJk9rt7C1M5b75u96GVbmH8oikRIY3/J4Dn2ipFQreAPzpHBAzKOrkcmf9igVpcsbMaKJ0kk3TppT5HDOoCyIj8TiBNwBADm1XCJLncQqKlZd8jQK3MFCsFNJasZClBlyuTA509zq0z64PBZsWRhcudyM1LivnBrMsrzsKSdqxlcgdXGBGMgzCkPCMokhmoUDeZIeoihBqSelzpGIwrC1ku/kFvq2aqyqNUrbZJXdJ4vX2ARTLKZkAxg/lpaChSAuJAXUhWhossEbRU9nusyql0gt62KzEMPh2Ov7eDM4MLcamFxb+8Vec4c63K3vk3gyIlN5Q2VzD7dkXQM+47Fiv56GVPMU8xjm4FNJWaFHRtJ6IcwZvCi89j4YVguUYFqVc2ymLNEkseXRNQOItaanOxGwIrpa+HyhQvb8krXKQj2jfl4R6x45QvKaSXZ+lFRDHdn12g/68PGXgfG9UXszhAMGdg9FmYhXFsCX8mbhAOADKRzAPgSWRiVpnyDqhxqfTGHhgDetlzMsKRwQ8ysntLDjMobOt5I1FnyzjjV0I15TWVsQH1GkNJafOiNFna+xbK2cBLkqPDTXBXUy3BdmQVug7SFBru/V0/jdd+fuDH/BAl2P8AAAKakUy8W5TAzGiK6AnDCrS/gkJtjTEQBfAN0yAmKNVxAwlJM/Uyj4DVjI06K8ngFOr0LnmRgfsYJ4ERPhN0JqlGMzj0qIlnSlsm5Wm3l1rm8J29DS4s3mEqjvVQy5e/pvDi4tTUfncf0+AXHKU5HLuCAuWmMKGwrJG2JKqIhxRY3ZzkS5eE6FwUOTwoF/ObGBME4/A14CAz8v5o1CLWrVthGMbyE87hBVSOZFzM4YlLQTemDm18CN99mtkpObi9ctG00Lgw0L3X78yOGwX1xnDeiedFkC8ukx0KlsyRukSBb/BPnBkcBiOKNuGJ9KAkkc5qX8SSeh1WYOdmnw/hTwekUCCTpfQAFqAXwOEJ4BbSpJKdpDIUImZUPXU1b2Sc190XQlPaf6r5PVsfa+mX997/zMv6KFfrcfC/fImryLJZVLoopRdhQK41AeMUWD7/oqX9I0rUzWyYc0raTJsiiYWShMHBq9P3jf3cDagSjq4LVTEsna+wRBLJUw7l0qYf1QCckw+nYqJYgH2w9RSRIDiyG20uc4bTUs4Fm85XC7/bOzszb4n0Q0T71/63Q31t+ftl8UlWw8pDuxcKCeT1JtJWVItj1m5A3zJHl0qsAKKF9S25HyNebPKz/QxrlHjwzRR+vm6jVrPRfJXeBrYE4k/+QTDx8kWKaRfYrINZYXPpxoa/fv/w43vrjegxb1XLnZv/iX39zva3z6K4na4jkuptNdI15BA5cjahhVrLRShiS26CGgT1V8irb++S5PpxgQMbGxH2LgVIFl6qmKzCtYwddak2ctxddEyicovFZIcPGM4SFFu10Y7U4siMKxUtpu3Lzk7ilciH6KhMW6mx+5Zg0YedUQqTDxdAIYKEZSzotCHcyhzKgeIj1FSVVBqh7E1JwaUugklYwU5SwXZn6AjbiZYBkjsQsPC/LBrgQYrytYpK/DbZYkngcsTMUSGRADadR1To8C/Rc1JPDtw99bOONvbl1+bH2pfVriKZpXjAzHZTZAPtFOJxYOmFtsbuHCXK1SkpNYOLAN/keVpQpNGSnJC8xNYcLhv55U56/kshFvUZMFuirHamwYsBgYRwpTlbqOVTxkg5pikY50jYw408WSAciiGhURhjX/OitnHBO7NAUSW6kYBUADYNnlZKpRXwYqUU9pyfqDAoAIl2MwQ0NXKHrLLGJ0dipM/A8n3EJ5LCx7O536goDjUVooJ1j44yFDxzhmZ1dXY3caD2AVLl4DEKvVdwUaS/g+HXqdlSUO+3QJszoSuDVptxKq5cLxfdaqG8BVJBwLb3NquW5IPnTcMBeN+bTXvAYvFYv/8aQW4iYuTkX2mQVuUn43lIni8rUoQOM2Wb22jfu0AuhziVrsQBFwAa0miOuvu7jLNfT3Jz5KwsKBEqCdVKqAqDcA83HZOGOUeXlLlwQaRAw6OMq3s86oAE4bkkmbmfDYiSyc3A5jSbI3nayLFJFuPkOU8nIFBCko0gS2TE1VN+RKCeSNQSqHKVo76Ht20vKF3Wi78PdSHgsHSkSE6VgskJLQmeJyXIqWfR5zEw5aU7TeWBZ3xCswFsHQ2ZOxt8ndXE7rQiZdTGpChW7WecELQQJtAZ7nCS4OEjSrKgwsFOWtw/Mu2wvXxDx7oYxj6fyDkuTTMPCEvUlwuFk+IAu40loSJDn2KBbD4qL1cjlmlShJ7MketzMplhLsehEElLMrrS3oAib1SK2ez2cWL1jZLwLQIE4pUa5nHkmp2p9On7AtLTALwLJ9MCMxvmaCL/6EPsTCgd7e3nq5XF+HFoP/H6VMom9w/3EyCyVhi4knymaIz1nU6skK0CYf8ouWhR5z2Z4gVQ4XYhzH87ScyE32n7B9q3J8UZL5dUPTqnxJAYV/cIBZi/WQqvKdIyR/EL565szVTBorFkkyJclu33i5Oc9oUyWhJByobHQbA78glTrTCmrfupaXRHOUik9ESUnJvGbw9brKcUzVx1OGxs2fdB0sr2Q4Iz0y4u2k0+l0UiVLVVl2/+zVq/EQyKdiLMeR3f5yKWv7nC4BBLd0wodC3ZNgVFY0Jgr6SU4V050ktheJ4Po1ACncIgP0DSobeQPR2qgCIeZ1ybmd2Bs8WVunS/NsBpfNkTwoEKQzZKu0s6wqY/Y8nbiK0RR2WzeLip2CkWCB722ezMKOGyUaWJOvxIcQ7RJZPolLAdMemihFKi0UpVQS46fxsFrekjAdTS2knM75xOrAydpnPl1JZuIZ3lo2R+tGKKtmQ2U9bQaeVVw2BybhRqm4d3EiXgOEPnEwo+NbBUv4FAVo/ZN1FYA4zuFqzoxK4AKxeB83NdsCKMToO+gPQ8cgX/mkz2mYyysSndqqxcPZspLuJHvgwM3saux050xpSpHGDQAigl5WOVb9SqcVqXTC4H7gr4WvKoemlKA0Eh99kjQKqpohTd0oGMlPq4rokyQKd1KihK1yesSp1MK9J34SxdohUCJRLJXJsrlCSilSdKSxAwC4FjAtQhX1VGEbgwsx4OIKJR2eUCkGQmxIqhSYPHhtrEEkkVGsHJAlhEJNAV9Ko7wnaTDakEpGsWuElnNhuXryxzT8sopqjTKkqpzFlV2g61Vr1Rw0XDenJuAol8nKeUnGDQCo0knH6B/jRkr0fZ7gYk8UkU4JnlZkFDE4T5AYKQimwSStDgJjhNaybO1T+gdY2DF5WCJV0MCQdhVNY7bN6HcjugCMcZvRNOWJgPFUIAfV3ZM+MWCALUeKui+plDl2vndhCziUtX0LsZDKEyQuwexTjC2YNN4R4D5qPMqLAIk/5HkpwdVD0WNVQDWXzW3hsrn8E12B8SOTglOzll7aPXks4+uw5O2soAJdMKJslKlv8XXeQITgFYRCWQNVo/F8WS96RnD1g4yJQ75O07z4Ax/oFxz44xMRRLdBqqDbKmiTZgU93mAeiKJU/3rgBzzM67fRIrC1CgDAoUfhQbhh+ZosW0WDGOZLm7jhgYm/kc2FuQRzIIFcpz/65oc/Q2xq5q+l/CFm85M+z5EqaBIn9vg+UuS/Dvywp7L8S5zv6vQW6wLNU5SUkkoaWgHgAHpiQ2ulvXC9QBggQyuJMgxfnpZu/DgPSQvMzXz8h4P8RxJQRfqQRL8NjH4ru/mDf/t4YOUH/5XNAicj5pbzZdpDJqAh5TWjkfcyY5g48efLclVJgbChSqgjqz/qw7WCU3OTA6v3PrvxTb1e/+bG1/dWBybnTl6ecKT9Valx5TRw7mIlJaATpeQ0AQzMex2WMO11ALoQo91WVQFYKGi7N8Ze280EV8bHxxq0Zmx85Uey4GXta6q0zaqap8vrLRo8DEBaNsUpxtlI4QCahaUtaTPM6BOSlYUUxXCJ3w+8opHBwPjMb39P9n4zs6FmnDtaK/z+49evcHrddtmn54HW1mTcFzlSlA2tAv4NAcOKlVrpQ1Ld40uV5I3tmJFXfJWNbJhT115+eYHxtf+NS+GjtSyB9BRpBNWzGbQ487/X3qiVc7gsrFqvAdMFtHOOdNKSblQMAxiNgH1I1ifggtnd1MGTLTXMZdd1sD9VxB2/MnH1xdtR4X7vLEe2MxDo5mYG5hNsnMDMiorOoP+uXX6DT0C6dyjBOCQ7K5hbRAkRfCRJERWhmfdaP6x8tbCws41LaWMlAUaqlMRlTLiaNcd+/fzZFFzd5tjauiLglhTOTk+xGDGr5tKKVl7nk1j+T+rjMfU1/+aeC/jLvLljoFSytojKbDPMhq4rpOm4e2IiHAbrVL4qkT2ioM/NGF/XiDQfjz3PxIECGzV0zL2CQleM+Uw4hPVwXVI5w5m5Zk41BBRII+kULkt9Y/04YFSBBPMYqKgohryhZnJhyxmQf3O4TbKh7GIGH/eISh2oMYxVkf6gjOdEwIJfh6NGsbORxQmfxZgEFsTJibPWA0GwCFA1gzDeTskIR9/YU48Dq7siYYAkfeA7FEUlX32C1bupr6o6kDfeZxVmC0laPIwxBQyimvWlznRGfZafCP4xvi1Zi16dxSyJSeyr6S5nKoz27ScYpkYqIxKSdVKnkj1hMO1VWnBmt9fsIlLX7WnsrEAfekjuiyKbKVGUuFWprxcKoMZl2TBLML1MdOUZ33gvHvOYvQNij8ExycVg3o2kydbu+2XQvaDAMNhUxlPMhCTDvnwfvZO3qdVvqqRUh9REmiX7uP6v1bVKaecTrJ3KkoWu2QdpcyHaRu4Ze6VOZVTTwPTnsVgsBP/HcP8EfHwNvib/hMzX+ONzs964mFPfKAuY680tyLizgmjurGCqFwGQop6XDR43IJC0hQJu6L2DPshck6Sxj55h4ThXHjELyuo8j/uFlx+Zfnkd9w1fr/PWO/hgfZ3nK9Z4CD1zPPx4Fh5kwnKExn11NU2uJGVAxVghq6q1KMs+AMdeTMkqh6sGudSI02lGMeVwZvdZFoZj5s4X6UeM2ebxR4Fpb61366QmtzNSSLxRC8elfI0tF8mSsq7OSDlHtvlBH3g1joX5Xt7c+edMNGkmpJzOYoyt5ZVnWTgf1kkn0oA6egiTHzu6pOzU8JVqEHGm7GTx3XpzPHhlduuNPr9yRaG3ymwUC1zNXX3WyVYVZ+O5kIZLdLwaoNjZ/WhZMYtuIhIAfrnieaaFT6LWoyWQxBj74FLiDB8Kk5WjMRwPklbGd1dZrTEeOmE8PHmjFgYPYNrJWTbMkB24urxdRd1IJpPwzms5fXw0YrHTCx9GigDSbFb2yZ7DZ3iHcUmOhg0z+gneiMctkczH1pwhK1G9D1lz9/cwb42HrmKZy6ROXv30Sm1G4inPQQmIYhiXdPoiVm1rs0Qq7cOFkRFf0dxGjalWKI+sPItuzUn0gspm5CJ5wElXRCuE4zDE9+PhrExjVbx8luz+vq2Tb/YC50+whSdU/g0/ZfXeExpRQqngow7DmQ2yUkewot+0h0S/DUPNwIcJpqL7aN5DHT7zkS+BEs0LRobNMam0E24R8PSUxjAaQKI5dpUM1mCZ29p2ChqMB1UWDMp405pxrYqF8mLKI+Z5jH6z+2b0u2YmS3NRjiSi1/m86NFFrIKuPodprQk81nZtc/FESDbL4pHLtsYDVrBhWimtJBlcl1qq05Qh/cD6p1doc9/smrWfVFX0SYr8KV9mrExwprZRKPMLIPh9ZAE7ro6uf/PcndG/2aU9mA1ZwMVoOcZImVUPrZYG6aSFtnPheDS7QBZf0ruv+AigH9Ymv85LKapRBY37RPnyOsYV87oV/fZ4sAoa9yb5evL53xO8rFBJzPMKksyrGcLkczWTEiErAnqP5WyZbNl8xgRVofJvjHkfayurlbxIqqCtLa/baoQ9ZhW0Ton5j1ZXXvw9AwYpmSNrwkVFM8pAaFWzMCCRUbOFjZhclUSyahwspLeSb/5Jx622MvBZb1USaOhDT2NVi2QuYCdFFL2fDay8/FtwWaq1IwMpf8fKgCqJM6cU4IW48MFDbhyVEpWPTr4w5qRtanx185tKNZ9XSlW8qipmo6uVbzZXX2Nl4/i/HEpmCoQM7cZ4UMzQT9ocGoKye/lVnnTwZlpgamVlbnwSw39zcytTrx8yCoyv/eGJLgoekdQlNC0kdQk+QSzt/tuf5/7/iSu+wRaYm1n9Lf9RFeNBeeK1qkBLq1t/+O3qzOstBn2nWzAYWDkSEQ4Ef/Jd93P7uf3cfm4/t5/bz+3n9nP7uf3cfm4/t59be5t6SVwngJ+jHG4q4kDgqPJ/tlZuHgy+4VzAy9rlgcnLLwpVrPb23gh2zKx2zDXWUwR24FD7r6wejYWbtRGTm433NzbfaijkXmDmXuByx3gwMN6xMgX9OR4MzgUnsWcnsRfGd4IdlyfRwsBcR3B8biDYEejt6Ngc6Jibm+zomMPiSxwFc6TIbBI+nuwlkTly+gq8n+ttnPd22urceEdgcmptcrI3cGNlbjPQOzmw1tEbuLyJhnR0zJiRbrMPA72ra/hzfLJ3vOPytzMdk98OgD2r+OFkL9yKtdXNjoFeEmuf3OyY6p25fA8shvN2BnrfVkRybW4yMDU5Nbd2eXPg246Obwdu3Ls817E2sHljYK1hYcAcpZvYe8HeQKD33tokDm84fQ5PAAvXNmfAhF7sdfPOdExeBgvxl/DojfGOgZNvTPADLZwamIFRGvz227lemE5rvXO93+LIWsUrBo8y1xsI9k42LQzAVVsmwNjt2JzpuDeDFq6uBScDHb1TwTW0C3+xaSHck47LMx1rbz5x9TwTV2fQ08BwwnE01wtDDY72zsGrjrUZ6MTe3nukK8kovdE7AD+DDQvB6WySDg58++0m9FsvjMhg7w0054iFgW/xvLfVgi/zdK1Ls2w79mFgc+bIWS/5kne6BVefdaFz9/55AuM/t5e3/w91HnbnCRuHP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OEAAADhCAMAAAAJbSJIAAAB9VBMVEX///9QrzH9yABStDJRsTH/zQDlrgBStTL/ywBGrCHirABPsy7/zwC73LNvvFcAAADdqAItVCDJ5MCZl5k9khxZsjnpsQBBjyj/8wA2cCP/0wD/8gBNqi9LrSrk5OQlOBuloKavq7AqSh6mpqbu7O9jXA47mBcvZR3T09MwXiGHh4dOpjHAwMBOTQZVUwEAAAm+swtEiSzZ7NFKmy/azQrHuwtMQA8jPRn0wQawpgtFQA7g0gvOnQk8eyfCkwBAhCnHxMishwtXV1eflwt6enpcSRGHaxJxWRCdewpra2vTqAmJxnaTiQ3//AA2bCN2bRNBPA6onwqMZwBvZw+Eewx8Yg3BmAqTdQx9bAl6WgtURw52vmDh8NovLy+o1JuazYs/Pz9CMA0oHwpmYwwWFAxJNACDYAASTQBjUQ0uewsuNyqKggsdKRYbYgCz2aZeXl7v3wY0Kgw+KwAGQgBeRA1qcWg4VTA8RxI/PxcbDQ4zOkVMSUEiIxBnWWlUQAUOHBhSeUQFQRooKQBnUTpiZHIgXgAUNQE0JA0AJgAxRCscEQtNX0hzcFYbSwCXppFVU0RxbDxEOyd9dzphTyAjIyNLSCwVUyFpa3nB1LtoYVNbZleetpYxQxMAIQu6wbZ0p2Y1KzdtlG5WYS8xQC1BVDxGVwBlpVfhtiDgAAAgAElEQVR4nO29i3/aVrY2bAwIg4mNL5FjxxBfUOMbNrElmYuiWMEgmZBgQEKGNInxhcilSUzjTtPTHPdtzqSZ6Uym03c613fmvOe8Pef8nd9aW+JiN1e3+ZLOr7u/OiBkrKW993qeZ621tzo6fm4/txO14Nu+gDfbVi7/ou+zsbd9FW+wrT72d3d3723+0/bjvT2X+3SP2/7eZ2/7St5MC342aHff7O/v99sH1972xbyJFjg3a3f333W7r/S7XXszb/tyfvy28qWt2714y22zuW+dctvvjL/tC/qx29htl7tn8ToYCCaeuul23V5525f047aZO3b39cUev400d/8Vt+PLwNu+qB+z3duzu68snrYMtNn8YOzoh/88mBHcJE7U3TTQ5j/9/unu2c23fWE/VgucG7W7T91129qav2fR1v3PghnoRG39t1oGOhw4FQEz7P8cmDF22+E/vXilZaDrwhAx8Z8FM4gTfb+nNQVdFydGHcSh3r3ptj9dedsX+EOb6URtTQMd9ulpu8PmaGCG/SeOGcBEXehEW1PQ1nfRDv/MjuIb9+J1v+27nzJmABPtRifqaBo4unwBDLQvnVtyEMwAiHzv8tu+zJO3lYljThQtQwOHlmcdDcxw/4R1BnGi77c70aFzaJnrEnE1dhMzFn+6OmP1juuoE7VfnAAkdNiv9bnQ1UwvNTDDdWfsbV/sSRrK+SNO1HF+Gg209V1z4YScuGQOVMSMn6LOeK4TBcuILz03hP80dcbE1Nu+4tdsge9m7d9zoi5i2ZLpS3FC2odGmzrjJ4YZwET9ppw/7kQ/JJZdWgZX43ANT5gO1fa+zf/T0hnj9+3gRK+3GTh0jnjPSxM2dDXDfWRCTp93NXTG+47uwXtv+7JfvR2V86YTJZZdI67GMX0NadvoxEXicYiJP63Y1BpxoqfbmKjpRB19w6ZlpqtZHiITctn0NgQzfho6w5Lz/jYDJ0zLzl1oOVH70oezdtRRy6MWZpwCnfGTwIzAh8fkPFqGo9FyNUumq7mwjEhhUYAWZvwEdMbKl6MvYqKmE7WBq7GRCUl01OgwmYtEZ3zwrmPG2G3bUTlvWWaJXnA1xOOYrsZmuZrlC6QTUWd0z77j+YxVcKI97/e0UW1iGTJRNMneZ1q2TFyNpaNmP1yyyA3oDP87HpsiTPR9//fkPDpRG7HM1e5qzNFrAuVSIzb1LmOGlVg6wkSHzWFoMVGLr5F/LpiWNYHS/u5jRuDX7x1jorMT5jBsuBrsJwse7BeJq7E31Maw3dbUGe8qZoATPcZEG5YdEb0mX7NPnycoMXGR+FKzj+0NzLAvv4uYMfbUdVTONy1D4HO4rvWZfO088ThNJ0pGrzkhl8yB6n9HMWPmuXLe4mtE9AI8WKzG1QaU59qA0sxn+N89zFg7lljCCWY35bwletudKLHM1aAAlqvpa5AbxIx3LTZlOdE2lAB4cDiebRnwtdmmE7W5TArgMIFylEC///q7FpsKfGDGRI8w0XZ4aOfYLgseTCfqMjl5CyjbdMbY27ar2b6fWCKW+buXzqFlduJqbK5hy9VMu1oUoBnYaKgNh0lu3q3Y1PjxxJJ96MtRt63n+v+9d/16j819Z7rNiY72tTnRxrC1QjZmHztIpPhdik1ZiaWWgd17E1fu9vefuovtVP9fJq/Y3H5Lzs8esexZasM+fdHRwIzRX78LmHHcifrd/znef/P6ab/baqev3+zvv/KlCQ8ftll2lAK4TApgwomNxKZOvwuxqeNy3g/Wnupxt2Xr8Zi75xRQAb/FsRuuxlIbR3TUrOmhWjrjX9+ygY3EUsMYd8/iKceRXH3jA8fdxZ4Wx27FvY+pDWv0mpjxDuTAjztR983FnhbvPtIc7p7+37kdLbXRHve2Ly0vmXBiAeXoO4IZx5yo399/0z36bAPJYL21aPM3mGjDstkjlhFUscJytrevM2ZMOd+cgo73r7tnv31shngdDsf3bAWXeyQY1aAAwyaBnSaWNcJyTcx4eznwY4kl5Mvu2f/oGNizw2X6R6H57ceM9J8O9HQ3KEAj7m1RgFbIxsptmAMVMMO/+VbsC14+mliC4drTfWkU1PnaoGvw/N/WBmbWfvN41H7cRMCVZtz7PDHJSuoTy6wJaakNbBibevw2gD/w3TE57++/7j4/M9ENs+Zy34w1rqbu3Tk2VoFT+xuc3Oyzo060TW1YI/vKTffemw9qTK2Mj82s/nlmYGx8bgWvHuS844icd9+9hUN05Xb3RKDjRus3x+8fM9F969/3jsS92ylAe26jzcLBN2vhyuofN3JRjo3v78fjLBfNJQqxe70XlzCx1LyO7uswXh0g6cbvnP+PYKCtsmLq3HF30w8KvhX3Pqo2XM2AY/vgv7Py7EubGl/94P79D36Q/cEZJsqGMypjGLKmabJhGNlaIspy4Rzz/85fmHWY12Lfm3KQf2Y6ZmaCl+GutK7i18fxw/++uxHRt0I2pmW2htq45GrdDvTV/g+ecWErA3/78s7eaHd3t+vOD9DKKwwXLWjFdMTpJW0EWlckLSjahprguLD63+eHbHaH4/yMOWDtdyY71qam7nVMDjS+oTWjWuP05h0ron/e7jgWcLRcTXOIIuG9f9TRBKfGVv/r9t6gzdUNrLenB7TywPcv/RUNVLlyMeLt6urE1uWNFCVJKnq6upzezohPSTGJMJv5ZHpp+uKiiRn2O5vgaIJzqx0za2vjoAtW7n/PQLju94dbHLsZ9z5WZUNOBMLbPbq80rqiwNzq1313Bkcd3WCdHyn9qf67bvvESSXIH1mj04nGOcFGJ53MRjmOi5YjxF7o1i6PUs5y8cw//vNWN16XY3C143IguNkxM9Zxb3BweW7luJ8xh+kt6PGGE5398EjAcbltTKOvtr/3QQPvV8Yun3u8N+pH49ynr5xaXLx7BRXMqevdeysvMuP5bSqjRszuk9KRznRo/8zZs2fPnGHgWBeMVehOOuKNSHyGDc+fn8UB9wu4l5vBwOZTwIzNWdfjp67v2wc34vSiuxVmOxL37mvzMX7w1fZB4rQC4zPf3d8bhEnX7fajGlvsvwkChigYf88p9+AJh+l4TiXd1dn5eTa2sZ6I7585A/6U90J/ajBCuWhtW9OpEU+qEOay07OuQdQB4EhXbruAaX036iId67Db7Ue7Em770PLRiL6Z1L/WuiOE8Nov/Tm4MvPxxOO991zYdbbrt07190PXudv0mXvRbfvbySxc3Y4WcZB2pXneYELZUDbLPORT0ohXCMXPmB26z6oGNRKRmBybPX+euISVe4AZjnMdAWCbYN3g3uPbd/ZmXW02+q/87qmtxURt7anvxinXF3tGh6Z7f3N+b3DUZY7Lu2Dcreu2o+ITLfR3f3kyCz/Q2DIOU6cSYtRQLBTKxrIFNWtIEnPVtA/a2TP7jOJ1dhbLUfbRCun624AZe6ObHStPXbOPvxtYCQYD42v3Z9sI3Om/uM24txnRt+LeQ+YZeFu6/+fff7HcNzxkuhR3DxmXGDfwH7WOWHj3evedk5HzA1+I5TvRRI+kratMlqkbvLGuFrKFWC0a388eJtcTaGlGcYLnkcrxGg7TVT8hp4PQlTurTUcfvLzXhgL9px0NVjPbpjaw022jF65NfDi9N2tH4xzQdYuLp3BcPsM4a0SclNetVOmDAstHnOg4R6QolygUtguFUOGrUAzGa+GBAQ6oaOyDidk03oeIkQuDY1h9z/UUHc1jwIy5tu8beNw00X2qp/tYRH/CBrN1dml4emLi4tAomXWnr9yEWXfzuv/4uDzWTve7R1efa8ZzWmB89fe1pM+QmDhT9KKzicyfOXOVfQIgGGOyIbXM7DAF8wW7fyauk3O8Upb9rCPw1O/qC3TsDAwg/Ld96didhonum1eG2kQv6Khpx9KF6b6+6QtLBMj9lkvpcb/IOodJqRz97u5n0J4XtODY1xnAvdqCpNHSQzYhYzc6JRXmXry2obLxXIYJqfNqOYkOSA3BsC2nu7zYjen5OLjSr++fuxEM3OtYnQN4bPvimT3L3fhv/a7pRO12l61vZ2Ji+uISDEywyEFCkbd6Tr+w68A61+yFaxjQwRHx9DUwf+qeynGZ9VQxElkQKSlvZOIhBYDfKwEgEg+KLiZqSEZZBQdUfhjajqnb2flykZi4zY2Ru7TZMYfw37HZ/t2f+a2y4Cv/h7iavouu2YvT5yYaLsXfc6vlUp4bDsGucyxd7PsQXBH5tptXXgPzA2uZeKKseLzOrq4RRaZTIi094sIhKeL10kY2vH8WjdxXNWRu6aJWz4IDYpitJL+tI7J4lTBDbufUZSSnm6gzVgbGrDu8Yo1T4Ftuu2323Lnpc32Xluw4Lh090HWLp24RqHuRcfbR2Qvn+85NX5p12U1+4L9+99UxfyzL1uR0F7K0roimZkoVyucz8ttcuKBT3hFakgsb6kZBS+O8e7ixkc3E2WhWDRW2mXLa5D9M1Jx7SE7ngvc6pnr3Bge/tG7xd93kKruv/J+LfX3QdabDJC7l1M3vQ933rJsdGu7r60NXZJEI8hNcjf8VS+FncmEj7TWvNFLmzpwJ7/goKUULVSbM1gwpMjLSGYlEOskpkexV0qFnrnJyWt94QJv8nOEszw2O5t7cJkpGl8MxYc7HVbg06IIJcCmzo2TW9Vguxf+iroMB7XIsXZqe6Ds/NItixmEdtC+hvwLw6f7FKxk4nkikiJBAoaSxV2G+qQuiInl8tJxH+skki/CZeQc6I+pVgvn7NbnT6bQOOtNqpuE/Z1Y6bgzuQVfu2R3vmYHdsdsT56aHlywgv45QZ7qU5/YdQqTLNjS8fG764uyow+w68+AFPLhEXM317vOvFMv5PaeNkGs3ZFlez0Jbf6g9BH/jo3gPJRrlaDy6bSjpCAxj4N71UEFVC+syGbKm3ugqhuK95t8KDPz6V0BO/XfGOtaGXP6PYTpe/tWdCybU2aDrQBtcx0n3wq5zjC6BK1oeHnK4Wl135KDNFCt7cy8xjlxThjGvlC6rYJ2qquSHsaUJguzxQUcqRiHBhhOFjVTRE+kkQ7ZzBJ1SF9GMtGQkWH75zq8/Xv14+fGgy/YBkFPX45XgjWvTy6BZLX9pocFLoA7YDbqUiWl0RXbHsYMXmgdtprx4JcwPJOYbU7BQYBgwkmEK2GKhpEZ7fFSdonxi9VEW5D2XUTdkTSkK6bTH40mnhaIub9Q4Ti2Jf3K5RkeJK7CPftYxdn8avfqsHWed4zpxKS/iYDYL6obAFfUNA0Q2XcqzD5rVG+BqXkVeBObDChlwdD0Wiz0ow4+H5XJ5HV7V64cwGw3oSI8v6RPzGnRmNMzGuWgikchkEokcF+fCtXKqTiuXCL8kgDz84a+vXZodNTUrjEt0KS9xmEAAwKWc6zuPrqhhSOPgtQtNP+NoHBwirsbW3fcKmB/o5VSJmIiDzgDBeybMKxoDzPPs1YTMH6aguzyK4vF5KEEWlbxcqZcZMpq3Q/VktVSiBI1eR3dgg4mCXeewm7IOtcGtnucSTL/5yWmbbejOU3ApSw57y6U4wM8AFYeDjmMH0flY+Q2QF6/gagLVAy6jRUy/0UWXUdOfiRNlfzYnj3g99VBJ8qVE7ElJAWMpRYLB66tjz8o0pShIgS7hRFlGQCZQR9Dg1FHNesw8c2ou9kP7y9y/o771W0PQMQqUZwJcShP/Gn7m6EH/lVfD/ECVXkhwBZ0meOCkk5m4qQH3wwzoo06vHo/nsuspUfDQGtpJJQUwTkxBp0LPUobPV+r9cJoAMoE606VcfyHU+VH8wUmnGxlj/KVbNrfLMTt03qLirVnnWBpCfn6p/aBFvmdfwdUEZLoilcNs1gDUQwcppNDfbDOahNwbyHcOJl6srGtJg5cED0UnzY6kwGKBFp6UPrkGgOyyNCsIn5e7FHdPfz85a2nPKt3DjPHNxVN99wE3Zx1tfsY2dBH4+fcODhNEXHTbf/1yCzvWhArtqa/n4lEmKXnA/490EQrT5bQGrqZIQqcX8CFtLIS21ytbqbyuHOpKPr/DV1I73Hk0zoZhMBiXL3QpJHozunftL/09bv+Fx9OOzZXP2hSy+8r7N93dTZdin710/tzEtUujtub8bB68gPXTyGpuv4KrCVY+oimekg7mc/FwImToSpEGA8FC0qBXweC0pGuhTDgezvKSry5KlZ2FZDoNxHxECn9y/VZ7GOw5xplzaXj63NPfvX8dTrR/GFz1T3QMDLaHcsx0MuLfEJzZd3HJ1eZ8bKPAT/FgAxQB87tfDfO/FWne5xEMSTZUwPZwOJPNbkBLQdPh30K2Fg2H2WiNMaSURFEVWqjEGG2EUD2F+83dWy9wKdbAGgUf3zcBBLP71F1yqv1+x9jgncDc3pHJ6j69eOs9PBNGfttMdKGfOXoQf7xySDG4Wt31eESZ8nj0VF7WwKJEuK3latmCJlelAw8FrtND8wov6xtEN3VFyuw/Xq4Nrk2gowA32N3Mjzv2Vqb2BseDt12u9rCj331qcm9p1HUE8pu/3oL8JRymfpiIr1jNOHW5ChyNAu8IDgRsFURJkQ/y1Wpe3lUUUchL4F2sE3z52OdpMngxSsPH1//ucjyn2V0u0KznMHxG5hKuLMVRSNrgWMfE3kzHB8tf3t4bbX2FzX3zlLvx63b8dULaW5DvsoPzOddnyQvXK4YUgzPb2SdJQAKUFD5BA1MoSQFjKVGjEBbIYZkGZKgzXMYkQZ3OLmk+HhI/sY0+u124tgyYPQsX1jz0fo+/8XL2cse98c2O1WBHcPxfp2dbv+a+eddv/fq585dm7W1+xjZ7CQ6CnzFlsPvulVfCfLBPZaMFnU8mNVlB6gIWEnj3+XyihlAPXUv5iocpeTsc5xhCgbq8EcmIcg8Vz6O+57bp6emjB562f3gb/3t6G9rR056Ss5YXhu3toDi7dI2E5GytUY0hxaFXCCmulLkEgOGI4cvr2kJdk0tJURR8kkJTFPShTxBFTZYNWXuYiyayCJMAKRFBw6h+VVGEP3W/keaa7SPFN4h/6KZQB7eBIunEHiDff36pgeMbbLkI4NdV1HSJVvhYgsuFFhbqoBaNZNJIaildl9I0KCZFAfkEwNiZloxsjo0yFYWWpNL/9LyRBhJyedaFobXlCdTBR/QGHETM9/f7Xx5SDBS4Q5JNc46kKiJMRJ9SL0TjXILhU1IRdS9JkyIwep2RdFHReCbBAT2oKz7kpB/9r1Nvpr1/3b80QZi8rc3P2NvjbSSkOP2y2P4qWzb9hrax8UhDn0InBUXm1RzLhqO52jYTMhhsoRCzXctFYSImsjyQ8SSNjlW+1u1+Mw2gwPXhrKvNz3wv3vZqIcVCzgqXydkN9aEhg0/h0dsYoi4bIVXNgCTksIWjiYyqhgxZEXnwsr4kgKP8YOhY7cyP1xAKll1NTF36XrzNYYYU33sJ5ge3E5aF2FPz27Gy4gHYAGgAK+gKuhnpiaRAq4jgfwAxAEKS6GWTvvyDi88vaDtJIwIXGIDddvr0adNCO4LiM+NtlxARMaT4smXED1mDBKI6yw8ePACZ/2Dn014JEQOFEgZOPTgePSiT4EiaKH7oPp+yMHHJdrzA6wcYh7C3dGn4T1+c+/snzHa2UNhmPvn7whd/Gv7icwBFm70VtCHxtuXzFxvk+xcvId+9majcDCYq3NUzV+OxhYVy6VDwAT+jSW+BnT6P4TM1L/xTSfE7/7C5npWuP5F1Djty8geFXJSLx2E65HKJRCIHc57dx5BJ4ROkNXZHW7zNZpFvdDWPX+JqDvKJcDLdiHwmOZT4+/tn2XCWOSz1KpIoiLwAzZfEAatvaZqxMM8xwtb0Mwou2puftJffBIdr9tI0ps+5jFowZF0qYqQrjXGuogS+oFDDEpcMM31hCCC/Ld7WCCm+DPMPMV9Yk9Nek0hrWZZI/KtnWTXlSRclOaRm1Vr2YV0GYJTSFC3JUe6RRIe46efRUYefFHpfgYaBX/dzzyPkc+hP2TAXzW6kAJqwdsdLwpRd3pFOjPSBQAPpltpQ4RzjH0MuVwvykQ4i5r/3Ep3/V09JSibimbIUQYnv9OhMaDu7HZIVGum1l6rts2GVwSQN/HmPbkTZrKaJYiWRuTj0zDY4eB0DMHdvQjuFynFpcPDZZ2L7IhPPhVJFwF2nt7MIMCURcI5IPFPLZDKqkSwCIndGiqlQNF77YtbejLf1jTpeqWJhUikJlFyvsVyWV9JAN+EmdhIBbJUMAdMpws114h+JZVhu+yuJTomHEY1bHn5Gu/O/Jt+/i+mWBqydvtK/8rvhO886d3h4QY3XksVGUiiUY8+eTXoxdBIKN0oGzubWiyQj3SmVM/HCeSvetmT6Vfei3/WyNOK9jwSqJIilGIjf3DajIzUjQQyzdVoSP8WoUY6r1fM+XaT0QwW80jT48mPNfb2//zqqYfvwL5ZnL/7i18CtYMzeWrx52v29k+2jE1w0aSWFutIh9iqmKcFCbypBYn37+xjTPHtWlcwSJm+aD4cXrrXF24i82HuZvPilQpcEj88Qq8ZGhgPFm1CJxNegpeBfNVvLcWEuXMsaipSiPCnRl9S9Xpmb+F7x2ulTGIHBl/bp4Nh75wPjZpACq71vfb+af4ItSKT7YHZEmLNY4sFl+BFvsYa27qtwAVkWbL26TZuCtKtLUbk+V2Mq4jdff7nOD671Gkm0ENVgUilphW0VeEyrRTNZpqCVpCc+ygNiitKrfNE7koqqX7iONvcVEPCW3j9qIXrWuwBdR8+/GM0KhDGmi8WinIC7GK1XFKkofAXOM8wxKXDh0hbe3YQMZxBm4pUyiQuNIBy5q4vu0Y9faOBUaH83+cgQPYjlJJLhSaLE1+v5fCpffaIokiCVPEhwQBeDIFbqSqe304hGS/VzR9qv/r3f0YxnHLeQVLT/7cu205eXY5xZ69B1GJqfZ+axMeQf6/XRnyHNLIzQ2L5R8DMT1y6YZe+L7u7lFxrIsPwudZjIrNcFH4WBCh8FrA14p4FMxuQzoklwwHsrdV7qGoE5z2ZKvr6jPdh/s1lc63C4Gha2yqL8fujixtngL/pCUZMwdqV4nt8JhULlnSS8KuPLUGiHJ63ci296yzyvmJNR4raseFsL81/kar5mja46rclZNvfoKzkvA+mmCT8zmYyAPz1ilaZ8wlZeNhTPiJfSmTBnHEjCdDvrdretMbGPDp4/F5y8vBkYv7/3Xovamec47EvD/50FwrLOpcw+LIMN82gI6S/yynyPRxrvPrH6UGY/bIKihfkvKh2aSqiUNyWWBGE3y3FZInz1ChAZAfoQJL4v6QEqo/OlpKwp6chIZ1qXa1w4VPLpknKpLQTVZqDDsff1WHA1OBAcCEzOraw+HWzcCQdZSXFpAus+CpqykKuZOSE67fNo0Tgbjz5RpAM1zrJxtu5Je2iPdFhg4V1G8fjSJKHuVXKZz10W5GPVCaYRZ1+wiGg8CncmwssCVVVSZZCEiXJFBmP0lFxOJsvwv5zSFazDdHqpol4uJFiuVlY0AIz8wvCFZts7dbNp4OiXeEtnwD6wcApd2Z1m9aFj8X+Wo2wGBEzE6eRlrpbC0DpymEjoLJbuJBIsqWzJFp3ONM9kyLt9vsuK7XWWEuHqORcG4TBzjl8J8qJ78wUW5lRgE+kFka6KFL1VXVdB3kczTBn4oQQMkTRJUlJGbDsRZdlogS/JFJUS6fxCmCsvDF8023/2tww0t9BtWdjRMdYo/XKM/glAW06TCoAuntqNcrGimT7o8qxzjbLAs2y56AWETJCaiLNhnlS8IubH2IRBPxxePneNBOHMoX+6u+/5Fs6BeIJfpctSVfSAL6EE5dNkIZMIsyw47ChpABgc6P1EjUk+kXyUKHsAElOyB6fj/CUT9Rebc81x36T67RaSJTX42ewnbEaOmBDvLG5RysE2m2MULBEAZqGUayAu2GjNSJG6OgpgcZ/NGAp8BmfQOhNlmQPJs7zUFm/DYrIXhRTnZJUrY2JNeaj7EA98qI9E6aNqSZblMgL/RkyT5VL1UBQ8lIzxxRLtk3d0b5e3U2K4xJ/s6M+uNGDC0Zj1YOHKTMPCjsumVH7AmgVzSELpQkLSReEQ5r8Kc7zT6/R2+YoKcKq0WYUNkjW7Ievkk0ha0WD2bh/4YECZqzEJKDrMkOIL1maMK0ohXtCRwSt8vk57zKy2D3wqpnzxJYVHTRzxGRjfSGpbilI0+XEqEf6Tq7tnselGHf9lfnHwcnDy6XJgcsV8S+qi7Ne4bR/5vSKg7GEtU09JlK7kjQTHZgoG0MUuXBfgbVRBOCMR58hIV7qoJ7Mw/zNGXpcoRX9gczTibX34JzGk+Mvn96Hi49fDbChFA7dOp+qa5JOJmT4SyTAtpBpRDY8sKKXYh5UKraPzIa4tkfnHP+ZamypYJTQr9/tMPLSqUDr+C0vWz7FmtNxbwYKPbHZ7QaKB5foONT6LkzyxzSc1cGySNf1BHvKxQgK8LM5/g6IkhVY+H3U5rHS6hbP9Nv9/PX8i7oJF+XUYKAB1nSMjaSnJa3lJQNCnfMQqukKTpIUgVY31bC4TUkD6H6pZM0Q3YsT7TreWejmsyNe5bgvx3/vO/Dt/Bi1sD0WFLpOXgJPeYkJMaAcGKt5Pyqd8umvUElgH0Zj/mO+K4/wvHy5IyEY8HklRzl26NtGIt5lTETH//PN1/kAefpFXjBobzhRSOoCOlwbFCYgBE7GuVavV1JYmG5WvFnbmQWvXDMXA8+t/4HWTYhSj/333SousmXN+6k6T01jzEumbqzcuk1/y8gTGy+VyaGdB92Gm3CcAhxLESrVkGHK5sJHdKJQNI1mq7mJ6nbfSJtXeXx2NtxHy/ZKQ4uoujBLao1Q0pBnRmqqRihmBjBJFAZyo1MvZTJjFhTRPJA9MUXrrwfY2kzQHXIpd7m8xG7u5pi7wuNGHg/61jviehG8AAB8oSURBVGAwEBjbAws/zyTMYRqhaDoV3Y/HuS2F/7R6CLOesCcgjBSQKh7nBRBGypr/ZnwzWf3k4qyjLd7mWLp0bdQKKb5o4fDAARA0j6R7BOmwHMo2okHRHLQols/Au1y2XD6UBEoT0MIDRkawJFQ/nQ3/y6m2bQcsv33vvfMN5t33i77p88OYeHfFSuGETBwlAvg6Fnzsh6P7bK1ekrAPPaQKAgwyLcSfRAvQvE+Sy/Vhl+VEG/E2M7GFFQsvlheBTdBFou7xAZBTPilfKe1W+FiIxLljfGW3VKkiDOZBWmgCJTwJxUMRp4nZXdJ2/KO/tgapDbOCpK39o2GhvZsgJnqadfogwcYkshoHNP161NLxV89kdox6KS/5QMZ5SIgPGqH+ogxXJNcNSQrFNy6SeJtt1oq3NWYi6Hz7S0KKK/dKuk57qBQMQo+gASGlSaqUUjD/RIpMPGIKiy8UeZuNh9ImC3Gmwc9XfH/saSlhx2hjSdlqcOz203b1hL6UTpUMLsykfGgk3J+kmomC/lSTUqfXSxelz5kYDwx4K6WlUql6SU4ZO/WKrMgjXoCOJLcxhMUoy21Fb01X87KQYkdg4K+yJORFMEuwMobkJ+YQPSURxXFKkOQCOJusRgiHt7Mo19haRfH8vV1i2G9bfwoQf+5eYPxO26oS+zUxJfoO5sPAu1NCBAO0ERS/adppjVxDxfJACq6iqNRDCS7xIAVXovBmyVaSfdRe39ZsL8H8Zgv++bB+qEsC9qFZL4N9iLNAEwVJ5+upBVCiKQzJYVRMAwqVSYrg7f+ru+0POmbvNS1E1jaw+uVe83Y7HshA2RXFUMNsTi1rkoDxQ5LZagSF4C0Nt9KoRePhrCHlAeK1hw/NZWWemjp63DrSAK5e6GqaJvLANAzQojzoCUPGXAVIqZTM18spCVcjRsiKxK4IaIztXDzMyCWFAtMzy5fa/qzd2iygxUvHPxiybHTMIsRLFF1XktBDcS5XY2JA8uHvSsRz63I5xmRyHCl7yScpCjOaC4ZsrsSKZGuzz7DvVSIZVpvqhe9TaF/l8MF8AqbH/Hq9koS5GcFGU+mipOgbDAP0mM0Vdus+PFlaACiN/n2oNS1ct8eOWgju+najPm10Ip+XPEAEKY+4dcBnMzlEdc6KCHGI8LlMgZcrmDoxsGIwtaDWYiZ/0rnysyz0u3terfwLTfyjhKVqhx6fmKqbC0bDABWJTK1WyyRyYXzLJdSNLXCunkMK/r5UTo94Ulk20xbjd91ZCxzTFnNPrU8djkv/qJoU3wN45xN3lTxgPCacZXkLGH5e2hV8FKH4gB+C/FDG20sMlNRw7zEL/WYh3WJP9yuvEJr5Kk/ThyQF4xNEZUvTtAKzXchms4VtpqBp8hNFFDAs5wOaQOs7Oii3Li8tJ8J9LX9jf296bWq13cKO8ebKGYftwofyFjoTAvEGUvx2eugzKJP5U0LlIBsOWYshnREtwxmlNgv9jfWkN6/Y/P5X39MmOPORxGOcBiUGDVQA/tyhjwAwyT0ZNN59fMVLyZ3ICClx73LC/T3fMtHhGL3z4RELG/IJ7b9YC/dWkoqAQS6qneIT8QYWwmFZ1HeZ6H6Upy3tq5TZxBPKstDftp7U4XZ3d49++TrbEwRj64YuCPCHSNStQS5ar/GyBEV+9JCJGYYR85jFX2GmPVuKsbbJX+20LJxqyvyhDQ4okcgbC8mULh4IZMA0+hBjX6KuJXtV8KW1dQnTNM7OdCrEsTGFp5Ojfv+R9aTd3X7/4J2JX77OkuDgeLhAFzUDtJuAmWxPW4bUQ0H3iaJeL2/1hmBuqtBCVgq5EL3U0vkOM156LTD5XWN+fNBtzdLluNEV4YFHiwsPMgl1/atKUuM1rVSSt7CoxcD6CKdkyHqRhhHSSRdTgMJhpuKjeeG24/qtu431pN2u0cG96d+sjb9G/wVXZn6rboeZLpDbdFp/lGVAY+SViijhTVfycAVMYX5+fntjI0vmZmFjo2Uh7vSEeaFuGy6RaGoLi+SsNbq4kEjDqE5qFFC0KpPhOCC9pOwDKyKdpgTGNBcWfugyptUAGBUYU1Tl3/5irSft7na9t/d44uOBlddaZLnyywJuNPAgmyMxPmekXi6v7zx49OjRQr3y0cIOvHgQe1QGUWMY6w8wiLkO+ueRFWyPFrCYfejx/S+/+3h12N600GV5uTGTvzlms1g44NSBXSPe5fPGPCAGqF+1YCSBsYFe0zQjWTaymUQ4zkVrIU0BtoqOdWHptB+M67YP7t3/bmb8dVeQjj3IxXMhWaKLn3IFc/Whs8vZZeDStTCvG1lMnFxVMZOKBUP7JMg30mUGyrzFLPfpJRybZMQE+1oWOiwsHt+zLFyIy178jYoEfgzgH9ApX6qUMVfCxffNRjaqyBRih/kDyYPlL2Ch/sWoq9s/uvf43OWxldc0DvsvFuaystAJ/ElSkmwGuGcj50VK2/fPkrheDeSds57gzGMx2hygXvTkSVyQ0BRPo67nWriViaY6uzDGU5F8SH9hhgO91/OSkk99dQDNeHKQB6hNChR0skhOEFILX9gG7/R9tjp3ssW/qwmOUcwon1eSPO2l7R7DKm0/G48aGH/yGtibZ/YTBvGigIZ6gU1s+ciSC0s8ze01LbRbjHG8MUpL1UQ46YEv90YUo66TLIJJ9aG3ZAGJcEo0g0JwGF5SvooR2pH43rGpE2/kdpmrkQglXjC1rtE8lrarRpHkvTuFFDMPmp5JFa3SdpytIa3YiYuCIsWkyobLkuyrgsZ1NIpbLo825+HTxgI2y0KZPsjGVRkXO8KA15OGdOgjVB9ljIEKGDOU8JPkUHRdqdSj0YeSkA2feCOMjtXmxHM6R/iz2z4euOl6Ih7dTkrpRmm7uYsEofgpuJpOjPmlpeR2NJ4ofwWXI5zD0L3dWsQS/OBLy8LbFlw00aJOyxKfi9d4CXW0t8uj1xcqJR3rPj20gQqYIn3oSwIRr9QXHoXj21pKFLei6kl3HQoWTOfZlX4Yiz14EIsdVmjAYKu0fR5L2ynCDTGESdIHwMOLim4APY/n5nclmochVSF0w9HMx14Ojt15Gpi8YV1VYyGpzT4slQRarmfi4W1ZSUc6ERkA9SQdZA1fSaKn5st82dAURUsxCZYrLIgwbpORw/hJd3FbiRYsrxLDtV2FQmxH9BiYDZVKhkm/E2qjth1/ZrNqwuTgRklCxcpT4qMlSz00dhyZCU6Or7U4zb0GHLpvfb0rUFVBlEE/hXPZjZRe9NGmoWatCQoZT1HXN2rwN1Q+74Mu1XelEYU76WMi5qKFTstvWkvzsowG5LqYgulRUvSSVigcyXtHM2qhoJV0XYMTQAzRfPVvDQMcjV1kZ57DvE+/P/qFQldFD10Xq3IBb1U4UattbMhW0zbUGkhEuK9qQVYkjaI00ccrTicff35k+yUWWqvXuigDxEMM11juJHlNEHDhjyZiOKgkCJJyYOShyYYCdE7GwIaEJ+iiUF0evNvcoa6xI+ARC1ca6snm7u+ZXV6QZcEDRNvjkWQlJZcZuIHRMCmBJOHgTDZkaCkl6SPpZyqlVdJeb4ornLgPPw3XFOJGiKdBiOfKcn2+DqwYbzbJ3vsagQ0scPdRGnpyKQ9Cw6h/8cXy8petPepcJk9rt7C1M5b75u96GVbmH8oikRIY3/J4Dn2ipFQreAPzpHBAzKOrkcmf9igVpcsbMaKJ0kk3TppT5HDOoCyIj8TiBNwBADm1XCJLncQqKlZd8jQK3MFCsFNJasZClBlyuTA509zq0z64PBZsWRhcudyM1LivnBrMsrzsKSdqxlcgdXGBGMgzCkPCMokhmoUDeZIeoihBqSelzpGIwrC1ku/kFvq2aqyqNUrbZJXdJ4vX2ARTLKZkAxg/lpaChSAuJAXUhWhossEbRU9nusyql0gt62KzEMPh2Ov7eDM4MLcamFxb+8Vec4c63K3vk3gyIlN5Q2VzD7dkXQM+47Fiv56GVPMU8xjm4FNJWaFHRtJ6IcwZvCi89j4YVguUYFqVc2ymLNEkseXRNQOItaanOxGwIrpa+HyhQvb8krXKQj2jfl4R6x45QvKaSXZ+lFRDHdn12g/68PGXgfG9UXszhAMGdg9FmYhXFsCX8mbhAOADKRzAPgSWRiVpnyDqhxqfTGHhgDetlzMsKRwQ8ysntLDjMobOt5I1FnyzjjV0I15TWVsQH1GkNJafOiNFna+xbK2cBLkqPDTXBXUy3BdmQVug7SFBru/V0/jdd+fuDH/BAl2P8AAAKakUy8W5TAzGiK6AnDCrS/gkJtjTEQBfAN0yAmKNVxAwlJM/Uyj4DVjI06K8ngFOr0LnmRgfsYJ4ERPhN0JqlGMzj0qIlnSlsm5Wm3l1rm8J29DS4s3mEqjvVQy5e/pvDi4tTUfncf0+AXHKU5HLuCAuWmMKGwrJG2JKqIhxRY3ZzkS5eE6FwUOTwoF/ObGBME4/A14CAz8v5o1CLWrVthGMbyE87hBVSOZFzM4YlLQTemDm18CN99mtkpObi9ctG00Lgw0L3X78yOGwX1xnDeiedFkC8ukx0KlsyRukSBb/BPnBkcBiOKNuGJ9KAkkc5qX8SSeh1WYOdmnw/hTwekUCCTpfQAFqAXwOEJ4BbSpJKdpDIUImZUPXU1b2Sc190XQlPaf6r5PVsfa+mX997/zMv6KFfrcfC/fImryLJZVLoopRdhQK41AeMUWD7/oqX9I0rUzWyYc0raTJsiiYWShMHBq9P3jf3cDagSjq4LVTEsna+wRBLJUw7l0qYf1QCckw+nYqJYgH2w9RSRIDiyG20uc4bTUs4Fm85XC7/bOzszb4n0Q0T71/63Q31t+ftl8UlWw8pDuxcKCeT1JtJWVItj1m5A3zJHl0qsAKKF9S25HyNebPKz/QxrlHjwzRR+vm6jVrPRfJXeBrYE4k/+QTDx8kWKaRfYrINZYXPpxoa/fv/w43vrjegxb1XLnZv/iX39zva3z6K4na4jkuptNdI15BA5cjahhVrLRShiS26CGgT1V8irb++S5PpxgQMbGxH2LgVIFl6qmKzCtYwddak2ctxddEyicovFZIcPGM4SFFu10Y7U4siMKxUtpu3Lzk7ilciH6KhMW6mx+5Zg0YedUQqTDxdAIYKEZSzotCHcyhzKgeIj1FSVVBqh7E1JwaUugklYwU5SwXZn6AjbiZYBkjsQsPC/LBrgQYrytYpK/DbZYkngcsTMUSGRADadR1To8C/Rc1JPDtw99bOONvbl1+bH2pfVriKZpXjAzHZTZAPtFOJxYOmFtsbuHCXK1SkpNYOLAN/keVpQpNGSnJC8xNYcLhv55U56/kshFvUZMFuirHamwYsBgYRwpTlbqOVTxkg5pikY50jYw408WSAciiGhURhjX/OitnHBO7NAUSW6kYBUADYNnlZKpRXwYqUU9pyfqDAoAIl2MwQ0NXKHrLLGJ0dipM/A8n3EJ5LCx7O536goDjUVooJ1j44yFDxzhmZ1dXY3caD2AVLl4DEKvVdwUaS/g+HXqdlSUO+3QJszoSuDVptxKq5cLxfdaqG8BVJBwLb3NquW5IPnTcMBeN+bTXvAYvFYv/8aQW4iYuTkX2mQVuUn43lIni8rUoQOM2Wb22jfu0AuhziVrsQBFwAa0miOuvu7jLNfT3Jz5KwsKBEqCdVKqAqDcA83HZOGOUeXlLlwQaRAw6OMq3s86oAE4bkkmbmfDYiSyc3A5jSbI3nayLFJFuPkOU8nIFBCko0gS2TE1VN+RKCeSNQSqHKVo76Ht20vKF3Wi78PdSHgsHSkSE6VgskJLQmeJyXIqWfR5zEw5aU7TeWBZ3xCswFsHQ2ZOxt8ndXE7rQiZdTGpChW7WecELQQJtAZ7nCS4OEjSrKgwsFOWtw/Mu2wvXxDx7oYxj6fyDkuTTMPCEvUlwuFk+IAu40loSJDn2KBbD4qL1cjlmlShJ7MketzMplhLsehEElLMrrS3oAib1SK2ez2cWL1jZLwLQIE4pUa5nHkmp2p9On7AtLTALwLJ9MCMxvmaCL/6EPsTCgd7e3nq5XF+HFoP/H6VMom9w/3EyCyVhi4knymaIz1nU6skK0CYf8ouWhR5z2Z4gVQ4XYhzH87ScyE32n7B9q3J8UZL5dUPTqnxJAYV/cIBZi/WQqvKdIyR/EL565szVTBorFkkyJclu33i5Oc9oUyWhJByobHQbA78glTrTCmrfupaXRHOUik9ESUnJvGbw9brKcUzVx1OGxs2fdB0sr2Q4Iz0y4u2k0+l0UiVLVVl2/+zVq/EQyKdiLMeR3f5yKWv7nC4BBLd0wodC3ZNgVFY0Jgr6SU4V050ktheJ4Po1ACncIgP0DSobeQPR2qgCIeZ1ybmd2Bs8WVunS/NsBpfNkTwoEKQzZKu0s6wqY/Y8nbiK0RR2WzeLip2CkWCB722ezMKOGyUaWJOvxIcQ7RJZPolLAdMemihFKi0UpVQS46fxsFrekjAdTS2knM75xOrAydpnPl1JZuIZ3lo2R+tGKKtmQ2U9bQaeVVw2BybhRqm4d3EiXgOEPnEwo+NbBUv4FAVo/ZN1FYA4zuFqzoxK4AKxeB83NdsCKMToO+gPQ8cgX/mkz2mYyysSndqqxcPZspLuJHvgwM3saux050xpSpHGDQAigl5WOVb9SqcVqXTC4H7gr4WvKoemlKA0Eh99kjQKqpohTd0oGMlPq4rokyQKd1KihK1yesSp1MK9J34SxdohUCJRLJXJsrlCSilSdKSxAwC4FjAtQhX1VGEbgwsx4OIKJR2eUCkGQmxIqhSYPHhtrEEkkVGsHJAlhEJNAV9Ko7wnaTDakEpGsWuElnNhuXryxzT8sopqjTKkqpzFlV2g61Vr1Rw0XDenJuAol8nKeUnGDQCo0knH6B/jRkr0fZ7gYk8UkU4JnlZkFDE4T5AYKQimwSStDgJjhNaybO1T+gdY2DF5WCJV0MCQdhVNY7bN6HcjugCMcZvRNOWJgPFUIAfV3ZM+MWCALUeKui+plDl2vndhCziUtX0LsZDKEyQuwexTjC2YNN4R4D5qPMqLAIk/5HkpwdVD0WNVQDWXzW3hsrn8E12B8SOTglOzll7aPXks4+uw5O2soAJdMKJslKlv8XXeQITgFYRCWQNVo/F8WS96RnD1g4yJQ75O07z4Ax/oFxz44xMRRLdBqqDbKmiTZgU93mAeiKJU/3rgBzzM67fRIrC1CgDAoUfhQbhh+ZosW0WDGOZLm7jhgYm/kc2FuQRzIIFcpz/65oc/Q2xq5q+l/CFm85M+z5EqaBIn9vg+UuS/Dvywp7L8S5zv6vQW6wLNU5SUkkoaWgHgAHpiQ2ulvXC9QBggQyuJMgxfnpZu/DgPSQvMzXz8h4P8RxJQRfqQRL8NjH4ru/mDf/t4YOUH/5XNAicj5pbzZdpDJqAh5TWjkfcyY5g48efLclVJgbChSqgjqz/qw7WCU3OTA6v3PrvxTb1e/+bG1/dWBybnTl6ecKT9Valx5TRw7mIlJaATpeQ0AQzMex2WMO11ALoQo91WVQFYKGi7N8Ze280EV8bHxxq0Zmx85Uey4GXta6q0zaqap8vrLRo8DEBaNsUpxtlI4QCahaUtaTPM6BOSlYUUxXCJ3w+8opHBwPjMb39P9n4zs6FmnDtaK/z+49evcHrddtmn54HW1mTcFzlSlA2tAv4NAcOKlVrpQ1Ld40uV5I3tmJFXfJWNbJhT115+eYHxtf+NS+GjtSyB9BRpBNWzGbQ487/X3qiVc7gsrFqvAdMFtHOOdNKSblQMAxiNgH1I1ifggtnd1MGTLTXMZdd1sD9VxB2/MnH1xdtR4X7vLEe2MxDo5mYG5hNsnMDMiorOoP+uXX6DT0C6dyjBOCQ7K5hbRAkRfCRJERWhmfdaP6x8tbCws41LaWMlAUaqlMRlTLiaNcd+/fzZFFzd5tjauiLglhTOTk+xGDGr5tKKVl7nk1j+T+rjMfU1/+aeC/jLvLljoFSytojKbDPMhq4rpOm4e2IiHAbrVL4qkT2ioM/NGF/XiDQfjz3PxIECGzV0zL2CQleM+Uw4hPVwXVI5w5m5Zk41BBRII+kULkt9Y/04YFSBBPMYqKgohryhZnJhyxmQf3O4TbKh7GIGH/eISh2oMYxVkf6gjOdEwIJfh6NGsbORxQmfxZgEFsTJibPWA0GwCFA1gzDeTskIR9/YU48Dq7siYYAkfeA7FEUlX32C1bupr6o6kDfeZxVmC0laPIwxBQyimvWlznRGfZafCP4xvi1Zi16dxSyJSeyr6S5nKoz27ScYpkYqIxKSdVKnkj1hMO1VWnBmt9fsIlLX7WnsrEAfekjuiyKbKVGUuFWprxcKoMZl2TBLML1MdOUZ33gvHvOYvQNij8ExycVg3o2kydbu+2XQvaDAMNhUxlPMhCTDvnwfvZO3qdVvqqRUh9REmiX7uP6v1bVKaecTrJ3KkoWu2QdpcyHaRu4Ze6VOZVTTwPTnsVgsBP/HcP8EfHwNvib/hMzX+ONzs964mFPfKAuY680tyLizgmjurGCqFwGQop6XDR43IJC0hQJu6L2DPshck6Sxj55h4ThXHjELyuo8j/uFlx+Zfnkd9w1fr/PWO/hgfZ3nK9Z4CD1zPPx4Fh5kwnKExn11NU2uJGVAxVghq6q1KMs+AMdeTMkqh6sGudSI02lGMeVwZvdZFoZj5s4X6UeM2ebxR4Fpb61366QmtzNSSLxRC8elfI0tF8mSsq7OSDlHtvlBH3g1joX5Xt7c+edMNGkmpJzOYoyt5ZVnWTgf1kkn0oA6egiTHzu6pOzU8JVqEHGm7GTx3XpzPHhlduuNPr9yRaG3ymwUC1zNXX3WyVYVZ+O5kIZLdLwaoNjZ/WhZMYtuIhIAfrnieaaFT6LWoyWQxBj74FLiDB8Kk5WjMRwPklbGd1dZrTEeOmE8PHmjFgYPYNrJWTbMkB24urxdRd1IJpPwzms5fXw0YrHTCx9GigDSbFb2yZ7DZ3iHcUmOhg0z+gneiMctkczH1pwhK1G9D1lz9/cwb42HrmKZy6ROXv30Sm1G4inPQQmIYhiXdPoiVm1rs0Qq7cOFkRFf0dxGjalWKI+sPItuzUn0gspm5CJ5wElXRCuE4zDE9+PhrExjVbx8luz+vq2Tb/YC50+whSdU/g0/ZfXeExpRQqngow7DmQ2yUkewot+0h0S/DUPNwIcJpqL7aN5DHT7zkS+BEs0LRobNMam0E24R8PSUxjAaQKI5dpUM1mCZ29p2ChqMB1UWDMp405pxrYqF8mLKI+Z5jH6z+2b0u2YmS3NRjiSi1/m86NFFrIKuPodprQk81nZtc/FESDbL4pHLtsYDVrBhWimtJBlcl1qq05Qh/cD6p1doc9/smrWfVFX0SYr8KV9mrExwprZRKPMLIPh9ZAE7ro6uf/PcndG/2aU9mA1ZwMVoOcZImVUPrZYG6aSFtnPheDS7QBZf0ruv+AigH9Ymv85LKapRBY37RPnyOsYV87oV/fZ4sAoa9yb5evL53xO8rFBJzPMKksyrGcLkczWTEiErAnqP5WyZbNl8xgRVofJvjHkfayurlbxIqqCtLa/baoQ9ZhW0Ton5j1ZXXvw9AwYpmSNrwkVFM8pAaFWzMCCRUbOFjZhclUSyahwspLeSb/5Jx622MvBZb1USaOhDT2NVi2QuYCdFFL2fDay8/FtwWaq1IwMpf8fKgCqJM6cU4IW48MFDbhyVEpWPTr4w5qRtanx185tKNZ9XSlW8qipmo6uVbzZXX2Nl4/i/HEpmCoQM7cZ4UMzQT9ocGoKye/lVnnTwZlpgamVlbnwSw39zcytTrx8yCoyv/eGJLgoekdQlNC0kdQk+QSzt/tuf5/7/iSu+wRaYm1n9Lf9RFeNBeeK1qkBLq1t/+O3qzOstBn2nWzAYWDkSEQ4Ef/Jd93P7uf3cfm4/t5/bz+3n9nP7uf3cfm4/t59be5t6SVwngJ+jHG4q4kDgqPJ/tlZuHgy+4VzAy9rlgcnLLwpVrPb23gh2zKx2zDXWUwR24FD7r6wejYWbtRGTm433NzbfaijkXmDmXuByx3gwMN6xMgX9OR4MzgUnsWcnsRfGd4IdlyfRwsBcR3B8biDYEejt6Ngc6Jibm+zomMPiSxwFc6TIbBI+nuwlkTly+gq8n+ttnPd22urceEdgcmptcrI3cGNlbjPQOzmw1tEbuLyJhnR0zJiRbrMPA72ra/hzfLJ3vOPytzMdk98OgD2r+OFkL9yKtdXNjoFeEmuf3OyY6p25fA8shvN2BnrfVkRybW4yMDU5Nbd2eXPg246Obwdu3Ls817E2sHljYK1hYcAcpZvYe8HeQKD33tokDm84fQ5PAAvXNmfAhF7sdfPOdExeBgvxl/DojfGOgZNvTPADLZwamIFRGvz227lemE5rvXO93+LIWsUrBo8y1xsI9k42LQzAVVsmwNjt2JzpuDeDFq6uBScDHb1TwTW0C3+xaSHck47LMx1rbz5x9TwTV2fQ08BwwnE01wtDDY72zsGrjrUZ6MTe3nukK8kovdE7AD+DDQvB6WySDg58++0m9FsvjMhg7w0054iFgW/xvLfVgi/zdK1Ls2w79mFgc+bIWS/5kne6BVefdaFz9/55AuM/t5e3/w91HnbnCRuHP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png;base64,iVBORw0KGgoAAAANSUhEUgAAAOEAAADhCAMAAAAJbSJIAAAB9VBMVEX///9QrzH9yABStDJRsTH/zQDlrgBStTL/ywBGrCHirABPsy7/zwC73LNvvFcAAADdqAItVCDJ5MCZl5k9khxZsjnpsQBBjyj/8wA2cCP/0wD/8gBNqi9LrSrk5OQlOBuloKavq7AqSh6mpqbu7O9jXA47mBcvZR3T09MwXiGHh4dOpjHAwMBOTQZVUwEAAAm+swtEiSzZ7NFKmy/azQrHuwtMQA8jPRn0wQawpgtFQA7g0gvOnQk8eyfCkwBAhCnHxMishwtXV1eflwt6enpcSRGHaxJxWRCdewpra2vTqAmJxnaTiQ3//AA2bCN2bRNBPA6onwqMZwBvZw+Eewx8Yg3BmAqTdQx9bAl6WgtURw52vmDh8NovLy+o1JuazYs/Pz9CMA0oHwpmYwwWFAxJNACDYAASTQBjUQ0uewsuNyqKggsdKRYbYgCz2aZeXl7v3wY0Kgw+KwAGQgBeRA1qcWg4VTA8RxI/PxcbDQ4zOkVMSUEiIxBnWWlUQAUOHBhSeUQFQRooKQBnUTpiZHIgXgAUNQE0JA0AJgAxRCscEQtNX0hzcFYbSwCXppFVU0RxbDxEOyd9dzphTyAjIyNLSCwVUyFpa3nB1LtoYVNbZleetpYxQxMAIQu6wbZ0p2Y1KzdtlG5WYS8xQC1BVDxGVwBlpVfhtiDgAAAgAElEQVR4nO29i3/aVrY2bAwIg4mNL5FjxxBfUOMbNrElmYuiWMEgmZBgQEKGNInxhcilSUzjTtPTHPdtzqSZ6Uym03c613fmvOe8Pef8nd9aW+JiN1e3+ZLOr7u/OiBkrKW993qeZ621tzo6fm4/txO14Nu+gDfbVi7/ou+zsbd9FW+wrT72d3d3723+0/bjvT2X+3SP2/7eZ2/7St5MC342aHff7O/v99sH1972xbyJFjg3a3f333W7r/S7XXszb/tyfvy28qWt2714y22zuW+dctvvjL/tC/qx29htl7tn8ToYCCaeuul23V5525f047aZO3b39cUev400d/8Vt+PLwNu+qB+z3duzu68snrYMtNn8YOzoh/88mBHcJE7U3TTQ5j/9/unu2c23fWE/VgucG7W7T91129qav2fR1v3PghnoRG39t1oGOhw4FQEz7P8cmDF22+E/vXilZaDrwhAx8Z8FM4gTfb+nNQVdFydGHcSh3r3ptj9dedsX+EOb6URtTQMd9ulpu8PmaGCG/SeOGcBEXehEW1PQ1nfRDv/MjuIb9+J1v+27nzJmABPtRifqaBo4unwBDLQvnVtyEMwAiHzv8tu+zJO3lYljThQtQwOHlmcdDcxw/4R1BnGi77c70aFzaJnrEnE1dhMzFn+6OmP1juuoE7VfnAAkdNiv9bnQ1UwvNTDDdWfsbV/sSRrK+SNO1HF+Gg209V1z4YScuGQOVMSMn6LOeK4TBcuILz03hP80dcbE1Nu+4tdsge9m7d9zoi5i2ZLpS3FC2odGmzrjJ4YZwET9ppw/7kQ/JJZdWgZX43ANT5gO1fa+zf/T0hnj9+3gRK+3GTh0jnjPSxM2dDXDfWRCTp93NXTG+47uwXtv+7JfvR2V86YTJZZdI67GMX0NadvoxEXicYiJP63Y1BpxoqfbmKjpRB19w6ZlpqtZHiITctn0NgQzfho6w5Lz/jYDJ0zLzl1oOVH70oezdtRRy6MWZpwCnfGTwIzAh8fkPFqGo9FyNUumq7mwjEhhUYAWZvwEdMbKl6MvYqKmE7WBq7GRCUl01OgwmYtEZ3zwrmPG2G3bUTlvWWaJXnA1xOOYrsZmuZrlC6QTUWd0z77j+YxVcKI97/e0UW1iGTJRNMneZ1q2TFyNpaNmP1yyyA3oDP87HpsiTPR9//fkPDpRG7HM1e5qzNFrAuVSIzb1LmOGlVg6wkSHzWFoMVGLr5F/LpiWNYHS/u5jRuDX7x1jorMT5jBsuBrsJwse7BeJq7E31Maw3dbUGe8qZoATPcZEG5YdEb0mX7NPnycoMXGR+FKzj+0NzLAvv4uYMfbUdVTONy1D4HO4rvWZfO088ThNJ0pGrzkhl8yB6n9HMWPmuXLe4mtE9AI8WKzG1QaU59qA0sxn+N89zFg7lljCCWY35bwletudKLHM1aAAlqvpa5AbxIx3LTZlOdE2lAB4cDiebRnwtdmmE7W5TArgMIFylEC///q7FpsKfGDGRI8w0XZ4aOfYLgseTCfqMjl5CyjbdMbY27ar2b6fWCKW+buXzqFlduJqbK5hy9VMu1oUoBnYaKgNh0lu3q3Y1PjxxJJ96MtRt63n+v+9d/16j819Z7rNiY72tTnRxrC1QjZmHztIpPhdik1ZiaWWgd17E1fu9vefuovtVP9fJq/Y3H5Lzs8esexZasM+fdHRwIzRX78LmHHcifrd/znef/P6ab/baqev3+zvv/KlCQ8ftll2lAK4TApgwomNxKZOvwuxqeNy3g/Wnupxt2Xr8Zi75xRQAb/FsRuuxlIbR3TUrOmhWjrjX9+ygY3EUsMYd8/iKceRXH3jA8fdxZ4Wx27FvY+pDWv0mpjxDuTAjztR983FnhbvPtIc7p7+37kdLbXRHve2Ly0vmXBiAeXoO4IZx5yo399/0z36bAPJYL21aPM3mGjDstkjlhFUscJytrevM2ZMOd+cgo73r7tnv31shngdDsf3bAWXeyQY1aAAwyaBnSaWNcJyTcx4eznwY4kl5Mvu2f/oGNizw2X6R6H57ceM9J8O9HQ3KEAj7m1RgFbIxsptmAMVMMO/+VbsC14+mliC4drTfWkU1PnaoGvw/N/WBmbWfvN41H7cRMCVZtz7PDHJSuoTy6wJaakNbBibevw2gD/w3TE57++/7j4/M9ENs+Zy34w1rqbu3Tk2VoFT+xuc3Oyzo060TW1YI/vKTffemw9qTK2Mj82s/nlmYGx8bgWvHuS844icd9+9hUN05Xb3RKDjRus3x+8fM9F969/3jsS92ylAe26jzcLBN2vhyuofN3JRjo3v78fjLBfNJQqxe70XlzCx1LyO7uswXh0g6cbvnP+PYKCtsmLq3HF30w8KvhX3Pqo2XM2AY/vgv7Py7EubGl/94P79D36Q/cEZJsqGMypjGLKmabJhGNlaIspy4Rzz/85fmHWY12Lfm3KQf2Y6ZmaCl+GutK7i18fxw/++uxHRt0I2pmW2htq45GrdDvTV/g+ecWErA3/78s7eaHd3t+vOD9DKKwwXLWjFdMTpJW0EWlckLSjahprguLD63+eHbHaH4/yMOWDtdyY71qam7nVMDjS+oTWjWuP05h0ron/e7jgWcLRcTXOIIuG9f9TRBKfGVv/r9t6gzdUNrLenB7TywPcv/RUNVLlyMeLt6urE1uWNFCVJKnq6upzezohPSTGJMJv5ZHpp+uKiiRn2O5vgaIJzqx0za2vjoAtW7n/PQLju94dbHLsZ9z5WZUNOBMLbPbq80rqiwNzq1313Bkcd3WCdHyn9qf67bvvESSXIH1mj04nGOcFGJ53MRjmOi5YjxF7o1i6PUs5y8cw//vNWN16XY3C143IguNkxM9Zxb3BweW7luJ8xh+kt6PGGE5398EjAcbltTKOvtr/3QQPvV8Yun3u8N+pH49ynr5xaXLx7BRXMqevdeysvMuP5bSqjRszuk9KRznRo/8zZs2fPnGHgWBeMVehOOuKNSHyGDc+fn8UB9wu4l5vBwOZTwIzNWdfjp67v2wc34vSiuxVmOxL37mvzMX7w1fZB4rQC4zPf3d8bhEnX7fajGlvsvwkChigYf88p9+AJh+l4TiXd1dn5eTa2sZ6I7585A/6U90J/ajBCuWhtW9OpEU+qEOay07OuQdQB4EhXbruAaX036iId67Db7Ue7Em770PLRiL6Z1L/WuiOE8Nov/Tm4MvPxxOO991zYdbbrt07190PXudv0mXvRbfvbySxc3Y4WcZB2pXneYELZUDbLPORT0ohXCMXPmB26z6oGNRKRmBybPX+euISVe4AZjnMdAWCbYN3g3uPbd/ZmXW02+q/87qmtxURt7anvxinXF3tGh6Z7f3N+b3DUZY7Lu2Dcreu2o+ITLfR3f3kyCz/Q2DIOU6cSYtRQLBTKxrIFNWtIEnPVtA/a2TP7jOJ1dhbLUfbRCun624AZe6ObHStPXbOPvxtYCQYD42v3Z9sI3Om/uM24txnRt+LeQ+YZeFu6/+fff7HcNzxkuhR3DxmXGDfwH7WOWHj3evedk5HzA1+I5TvRRI+kratMlqkbvLGuFrKFWC0a388eJtcTaGlGcYLnkcrxGg7TVT8hp4PQlTurTUcfvLzXhgL9px0NVjPbpjaw022jF65NfDi9N2tH4xzQdYuLp3BcPsM4a0SclNetVOmDAstHnOg4R6QolygUtguFUOGrUAzGa+GBAQ6oaOyDidk03oeIkQuDY1h9z/UUHc1jwIy5tu8beNw00X2qp/tYRH/CBrN1dml4emLi4tAomXWnr9yEWXfzuv/4uDzWTve7R1efa8ZzWmB89fe1pM+QmDhT9KKzicyfOXOVfQIgGGOyIbXM7DAF8wW7fyauk3O8Upb9rCPw1O/qC3TsDAwg/Ld96didhonum1eG2kQv6Khpx9KF6b6+6QtLBMj9lkvpcb/IOodJqRz97u5n0J4XtODY1xnAvdqCpNHSQzYhYzc6JRXmXry2obLxXIYJqfNqOYkOSA3BsC2nu7zYjen5OLjSr++fuxEM3OtYnQN4bPvimT3L3fhv/a7pRO12l61vZ2Ji+uISDEywyEFCkbd6Tr+w68A61+yFaxjQwRHx9DUwf+qeynGZ9VQxElkQKSlvZOIhBYDfKwEgEg+KLiZqSEZZBQdUfhjajqnb2flykZi4zY2Ru7TZMYfw37HZ/t2f+a2y4Cv/h7iavouu2YvT5yYaLsXfc6vlUp4bDsGucyxd7PsQXBH5tptXXgPzA2uZeKKseLzOrq4RRaZTIi094sIhKeL10kY2vH8WjdxXNWRu6aJWz4IDYpitJL+tI7J4lTBDbufUZSSnm6gzVgbGrDu8Yo1T4Ftuu2323Lnpc32Xluw4Lh090HWLp24RqHuRcfbR2Qvn+85NX5p12U1+4L9+99UxfyzL1uR0F7K0roimZkoVyucz8ttcuKBT3hFakgsb6kZBS+O8e7ixkc3E2WhWDRW2mXLa5D9M1Jx7SE7ngvc6pnr3Bge/tG7xd93kKruv/J+LfX3QdabDJC7l1M3vQ933rJsdGu7r60NXZJEI8hNcjf8VS+FncmEj7TWvNFLmzpwJ7/goKUULVSbM1gwpMjLSGYlEOskpkexV0qFnrnJyWt94QJv8nOEszw2O5t7cJkpGl8MxYc7HVbg06IIJcCmzo2TW9Vguxf+iroMB7XIsXZqe6Ds/NItixmEdtC+hvwLw6f7FKxk4nkikiJBAoaSxV2G+qQuiInl8tJxH+skki/CZeQc6I+pVgvn7NbnT6bQOOtNqpuE/Z1Y6bgzuQVfu2R3vmYHdsdsT56aHlywgv45QZ7qU5/YdQqTLNjS8fG764uyow+w68+AFPLhEXM317vOvFMv5PaeNkGs3ZFlez0Jbf6g9BH/jo3gPJRrlaDy6bSjpCAxj4N71UEFVC+syGbKm3ugqhuK95t8KDPz6V0BO/XfGOtaGXP6PYTpe/tWdCybU2aDrQBtcx0n3wq5zjC6BK1oeHnK4Wl135KDNFCt7cy8xjlxThjGvlC6rYJ2qquSHsaUJguzxQUcqRiHBhhOFjVTRE+kkQ7ZzBJ1SF9GMtGQkWH75zq8/Xv14+fGgy/YBkFPX45XgjWvTy6BZLX9pocFLoA7YDbqUiWl0RXbHsYMXmgdtprx4JcwPJOYbU7BQYBgwkmEK2GKhpEZ7fFSdonxi9VEW5D2XUTdkTSkK6bTH40mnhaIub9Q4Ti2Jf3K5RkeJK7CPftYxdn8avfqsHWed4zpxKS/iYDYL6obAFfUNA0Q2XcqzD5rVG+BqXkVeBObDChlwdD0Wiz0ow4+H5XJ5HV7V64cwGw3oSI8v6RPzGnRmNMzGuWgikchkEokcF+fCtXKqTiuXCL8kgDz84a+vXZodNTUrjEt0KS9xmEAAwKWc6zuPrqhhSOPgtQtNP+NoHBwirsbW3fcKmB/o5VSJmIiDzgDBeybMKxoDzPPs1YTMH6aguzyK4vF5KEEWlbxcqZcZMpq3Q/VktVSiBI1eR3dgg4mCXeewm7IOtcGtnucSTL/5yWmbbejOU3ApSw57y6U4wM8AFYeDjmMH0flY+Q2QF6/gagLVAy6jRUy/0UWXUdOfiRNlfzYnj3g99VBJ8qVE7ElJAWMpRYLB66tjz8o0pShIgS7hRFlGQCZQR9Dg1FHNesw8c2ou9kP7y9y/o771W0PQMQqUZwJcShP/Gn7m6EH/lVfD/ECVXkhwBZ0meOCkk5m4qQH3wwzoo06vHo/nsuspUfDQGtpJJQUwTkxBp0LPUobPV+r9cJoAMoE606VcfyHU+VH8wUmnGxlj/KVbNrfLMTt03qLirVnnWBpCfn6p/aBFvmdfwdUEZLoilcNs1gDUQwcppNDfbDOahNwbyHcOJl6srGtJg5cED0UnzY6kwGKBFp6UPrkGgOyyNCsIn5e7FHdPfz85a2nPKt3DjPHNxVN99wE3Zx1tfsY2dBH4+fcODhNEXHTbf/1yCzvWhArtqa/n4lEmKXnA/490EQrT5bQGrqZIQqcX8CFtLIS21ytbqbyuHOpKPr/DV1I73Hk0zoZhMBiXL3QpJHozunftL/09bv+Fx9OOzZXP2hSy+8r7N93dTZdin710/tzEtUujtub8bB68gPXTyGpuv4KrCVY+oimekg7mc/FwImToSpEGA8FC0qBXweC0pGuhTDgezvKSry5KlZ2FZDoNxHxECn9y/VZ7GOw5xplzaXj63NPfvX8dTrR/GFz1T3QMDLaHcsx0MuLfEJzZd3HJ1eZ8bKPAT/FgAxQB87tfDfO/FWne5xEMSTZUwPZwOJPNbkBLQdPh30K2Fg2H2WiNMaSURFEVWqjEGG2EUD2F+83dWy9wKdbAGgUf3zcBBLP71F1yqv1+x9jgncDc3pHJ6j69eOs9PBNGfttMdKGfOXoQf7xySDG4Wt31eESZ8nj0VF7WwKJEuK3latmCJlelAw8FrtND8wov6xtEN3VFyuw/Xq4Nrk2gowA32N3Mjzv2Vqb2BseDt12u9rCj331qcm9p1HUE8pu/3oL8JRymfpiIr1jNOHW5ChyNAu8IDgRsFURJkQ/y1Wpe3lUUUchL4F2sE3z52OdpMngxSsPH1//ucjyn2V0u0KznMHxG5hKuLMVRSNrgWMfE3kzHB8tf3t4bbX2FzX3zlLvx63b8dULaW5DvsoPzOddnyQvXK4YUgzPb2SdJQAKUFD5BA1MoSQFjKVGjEBbIYZkGZKgzXMYkQZ3OLmk+HhI/sY0+u124tgyYPQsX1jz0fo+/8XL2cse98c2O1WBHcPxfp2dbv+a+eddv/fq585dm7W1+xjZ7CQ6CnzFlsPvulVfCfLBPZaMFnU8mNVlB6gIWEnj3+XyihlAPXUv5iocpeTsc5xhCgbq8EcmIcg8Vz6O+57bp6emjB562f3gb/3t6G9rR056Ss5YXhu3toDi7dI2E5GytUY0hxaFXCCmulLkEgOGI4cvr2kJdk0tJURR8kkJTFPShTxBFTZYNWXuYiyayCJMAKRFBw6h+VVGEP3W/keaa7SPFN4h/6KZQB7eBIunEHiDff36pgeMbbLkI4NdV1HSJVvhYgsuFFhbqoBaNZNJIaildl9I0KCZFAfkEwNiZloxsjo0yFYWWpNL/9LyRBhJyedaFobXlCdTBR/QGHETM9/f7Xx5SDBS4Q5JNc46kKiJMRJ9SL0TjXILhU1IRdS9JkyIwep2RdFHReCbBAT2oKz7kpB/9r1Nvpr1/3b80QZi8rc3P2NvjbSSkOP2y2P4qWzb9hrax8UhDn0InBUXm1RzLhqO52jYTMhhsoRCzXctFYSImsjyQ8SSNjlW+1u1+Mw2gwPXhrKvNz3wv3vZqIcVCzgqXydkN9aEhg0/h0dsYoi4bIVXNgCTksIWjiYyqhgxZEXnwsr4kgKP8YOhY7cyP1xAKll1NTF36XrzNYYYU33sJ5ge3E5aF2FPz27Gy4gHYAGgAK+gKuhnpiaRAq4jgfwAxAEKS6GWTvvyDi88vaDtJIwIXGIDddvr0adNCO4LiM+NtlxARMaT4smXED1mDBKI6yw8ePACZ/2Dn014JEQOFEgZOPTgePSiT4EiaKH7oPp+yMHHJdrzA6wcYh7C3dGn4T1+c+/snzHa2UNhmPvn7whd/Gv7icwBFm70VtCHxtuXzFxvk+xcvId+9majcDCYq3NUzV+OxhYVy6VDwAT+jSW+BnT6P4TM1L/xTSfE7/7C5npWuP5F1Djty8geFXJSLx2E65HKJRCIHc57dx5BJ4ROkNXZHW7zNZpFvdDWPX+JqDvKJcDLdiHwmOZT4+/tn2XCWOSz1KpIoiLwAzZfEAatvaZqxMM8xwtb0Mwou2puftJffBIdr9tI0ps+5jFowZF0qYqQrjXGuogS+oFDDEpcMM31hCCC/Ld7WCCm+DPMPMV9Yk9Nek0hrWZZI/KtnWTXlSRclOaRm1Vr2YV0GYJTSFC3JUe6RRIe46efRUYefFHpfgYaBX/dzzyPkc+hP2TAXzW6kAJqwdsdLwpRd3pFOjPSBQAPpltpQ4RzjH0MuVwvykQ4i5r/3Ep3/V09JSibimbIUQYnv9OhMaDu7HZIVGum1l6rts2GVwSQN/HmPbkTZrKaJYiWRuTj0zDY4eB0DMHdvQjuFynFpcPDZZ2L7IhPPhVJFwF2nt7MIMCURcI5IPFPLZDKqkSwCIndGiqlQNF77YtbejLf1jTpeqWJhUikJlFyvsVyWV9JAN+EmdhIBbJUMAdMpws114h+JZVhu+yuJTomHEY1bHn5Gu/O/Jt+/i+mWBqydvtK/8rvhO886d3h4QY3XksVGUiiUY8+eTXoxdBIKN0oGzubWiyQj3SmVM/HCeSvetmT6Vfei3/WyNOK9jwSqJIilGIjf3DajIzUjQQyzdVoSP8WoUY6r1fM+XaT0QwW80jT48mPNfb2//zqqYfvwL5ZnL/7i18CtYMzeWrx52v29k+2jE1w0aSWFutIh9iqmKcFCbypBYn37+xjTPHtWlcwSJm+aD4cXrrXF24i82HuZvPilQpcEj88Qq8ZGhgPFm1CJxNegpeBfNVvLcWEuXMsaipSiPCnRl9S9Xpmb+F7x2ulTGIHBl/bp4Nh75wPjZpACq71vfb+af4ItSKT7YHZEmLNY4sFl+BFvsYa27qtwAVkWbL26TZuCtKtLUbk+V2Mq4jdff7nOD671Gkm0ENVgUilphW0VeEyrRTNZpqCVpCc+ygNiitKrfNE7koqqX7iONvcVEPCW3j9qIXrWuwBdR8+/GM0KhDGmi8WinIC7GK1XFKkofAXOM8wxKXDh0hbe3YQMZxBm4pUyiQuNIBy5q4vu0Y9faOBUaH83+cgQPYjlJJLhSaLE1+v5fCpffaIokiCVPEhwQBeDIFbqSqe304hGS/VzR9qv/r3f0YxnHLeQVLT/7cu205eXY5xZ69B1GJqfZ+axMeQf6/XRnyHNLIzQ2L5R8DMT1y6YZe+L7u7lFxrIsPwudZjIrNcFH4WBCh8FrA14p4FMxuQzoklwwHsrdV7qGoE5z2ZKvr6jPdh/s1lc63C4Gha2yqL8fujixtngL/pCUZMwdqV4nt8JhULlnSS8KuPLUGiHJ63ci296yzyvmJNR4raseFsL81/kar5mja46rclZNvfoKzkvA+mmCT8zmYyAPz1ilaZ8wlZeNhTPiJfSmTBnHEjCdDvrdretMbGPDp4/F5y8vBkYv7/3Xovamec47EvD/50FwrLOpcw+LIMN82gI6S/yynyPRxrvPrH6UGY/bIKihfkvKh2aSqiUNyWWBGE3y3FZInz1ChAZAfoQJL4v6QEqo/OlpKwp6chIZ1qXa1w4VPLpknKpLQTVZqDDsff1WHA1OBAcCEzOraw+HWzcCQdZSXFpAus+CpqykKuZOSE67fNo0Tgbjz5RpAM1zrJxtu5Je2iPdFhg4V1G8fjSJKHuVXKZz10W5GPVCaYRZ1+wiGg8CncmwssCVVVSZZCEiXJFBmP0lFxOJsvwv5zSFazDdHqpol4uJFiuVlY0AIz8wvCFZts7dbNp4OiXeEtnwD6wcApd2Z1m9aFj8X+Wo2wGBEzE6eRlrpbC0DpymEjoLJbuJBIsqWzJFp3ONM9kyLt9vsuK7XWWEuHqORcG4TBzjl8J8qJ78wUW5lRgE+kFka6KFL1VXVdB3kczTBn4oQQMkTRJUlJGbDsRZdlogS/JFJUS6fxCmCsvDF8023/2tww0t9BtWdjRMdYo/XKM/glAW06TCoAuntqNcrGimT7o8qxzjbLAs2y56AWETJCaiLNhnlS8IubH2IRBPxxePneNBOHMoX+6u+/5Fs6BeIJfpctSVfSAL6EE5dNkIZMIsyw47ChpABgc6P1EjUk+kXyUKHsAElOyB6fj/CUT9Rebc81x36T67RaSJTX42ewnbEaOmBDvLG5RysE2m2MULBEAZqGUayAu2GjNSJG6OgpgcZ/NGAp8BmfQOhNlmQPJs7zUFm/DYrIXhRTnZJUrY2JNeaj7EA98qI9E6aNqSZblMgL/RkyT5VL1UBQ8lIzxxRLtk3d0b5e3U2K4xJ/s6M+uNGDC0Zj1YOHKTMPCjsumVH7AmgVzSELpQkLSReEQ5r8Kc7zT6/R2+YoKcKq0WYUNkjW7Ievkk0ha0WD2bh/4YECZqzEJKDrMkOIL1maMK0ohXtCRwSt8vk57zKy2D3wqpnzxJYVHTRzxGRjfSGpbilI0+XEqEf6Tq7tnselGHf9lfnHwcnDy6XJgcsV8S+qi7Ne4bR/5vSKg7GEtU09JlK7kjQTHZgoG0MUuXBfgbVRBOCMR58hIV7qoJ7Mw/zNGXpcoRX9gczTibX34JzGk+Mvn96Hi49fDbChFA7dOp+qa5JOJmT4SyTAtpBpRDY8sKKXYh5UKraPzIa4tkfnHP+ZamypYJTQr9/tMPLSqUDr+C0vWz7FmtNxbwYKPbHZ7QaKB5foONT6LkzyxzSc1cGySNf1BHvKxQgK8LM5/g6IkhVY+H3U5rHS6hbP9Nv9/PX8i7oJF+XUYKAB1nSMjaSnJa3lJQNCnfMQqukKTpIUgVY31bC4TUkD6H6pZM0Q3YsT7TreWejmsyNe5bgvx3/vO/Dt/Bi1sD0WFLpOXgJPeYkJMaAcGKt5Pyqd8umvUElgH0Zj/mO+K4/wvHy5IyEY8HklRzl26NtGIt5lTETH//PN1/kAefpFXjBobzhRSOoCOlwbFCYgBE7GuVavV1JYmG5WvFnbmQWvXDMXA8+t/4HWTYhSj/333SousmXN+6k6T01jzEumbqzcuk1/y8gTGy+VyaGdB92Gm3CcAhxLESrVkGHK5sJHdKJQNI1mq7mJ6nbfSJtXeXx2NtxHy/ZKQ4uoujBLao1Q0pBnRmqqRihmBjBJFAZyo1MvZTJjFhTRPJA9MUXrrwfY2kzQHXIpd7m8xG7u5pi7wuNGHg/61jviehG8AAB8oSURBVGAwEBjbAws/zyTMYRqhaDoV3Y/HuS2F/7R6CLOesCcgjBSQKh7nBRBGypr/ZnwzWf3k4qyjLd7mWLp0bdQKKb5o4fDAARA0j6R7BOmwHMo2okHRHLQols/Au1y2XD6UBEoT0MIDRkawJFQ/nQ3/y6m2bQcsv33vvfMN5t33i77p88OYeHfFSuGETBwlAvg6Fnzsh6P7bK1ekrAPPaQKAgwyLcSfRAvQvE+Sy/Vhl+VEG/E2M7GFFQsvlheBTdBFou7xAZBTPilfKe1W+FiIxLljfGW3VKkiDOZBWmgCJTwJxUMRp4nZXdJ2/KO/tgapDbOCpK39o2GhvZsgJnqadfogwcYkshoHNP161NLxV89kdox6KS/5QMZ5SIgPGqH+ogxXJNcNSQrFNy6SeJtt1oq3NWYi6Hz7S0KKK/dKuk57qBQMQo+gASGlSaqUUjD/RIpMPGIKiy8UeZuNh9ImC3Gmwc9XfH/saSlhx2hjSdlqcOz203b1hL6UTpUMLsykfGgk3J+kmomC/lSTUqfXSxelz5kYDwx4K6WlUql6SU4ZO/WKrMgjXoCOJLcxhMUoy21Fb01X87KQYkdg4K+yJORFMEuwMobkJ+YQPSURxXFKkOQCOJusRgiHt7Mo19haRfH8vV1i2G9bfwoQf+5eYPxO26oS+zUxJfoO5sPAu1NCBAO0ERS/adppjVxDxfJACq6iqNRDCS7xIAVXovBmyVaSfdRe39ZsL8H8Zgv++bB+qEsC9qFZL4N9iLNAEwVJ5+upBVCiKQzJYVRMAwqVSYrg7f+ru+0POmbvNS1E1jaw+uVe83Y7HshA2RXFUMNsTi1rkoDxQ5LZagSF4C0Nt9KoRePhrCHlAeK1hw/NZWWemjp63DrSAK5e6GqaJvLANAzQojzoCUPGXAVIqZTM18spCVcjRsiKxK4IaIztXDzMyCWFAtMzy5fa/qzd2iygxUvHPxiybHTMIsRLFF1XktBDcS5XY2JA8uHvSsRz63I5xmRyHCl7yScpCjOaC4ZsrsSKZGuzz7DvVSIZVpvqhe9TaF/l8MF8AqbH/Hq9koS5GcFGU+mipOgbDAP0mM0Vdus+PFlaACiN/n2oNS1ct8eOWgju+najPm10Ip+XPEAEKY+4dcBnMzlEdc6KCHGI8LlMgZcrmDoxsGIwtaDWYiZ/0rnysyz0u3terfwLTfyjhKVqhx6fmKqbC0bDABWJTK1WyyRyYXzLJdSNLXCunkMK/r5UTo94Ulk20xbjd91ZCxzTFnNPrU8djkv/qJoU3wN45xN3lTxgPCacZXkLGH5e2hV8FKH4gB+C/FDG20sMlNRw7zEL/WYh3WJP9yuvEJr5Kk/ThyQF4xNEZUvTtAKzXchms4VtpqBp8hNFFDAs5wOaQOs7Oii3Li8tJ8J9LX9jf296bWq13cKO8ebKGYftwofyFjoTAvEGUvx2eugzKJP5U0LlIBsOWYshnREtwxmlNgv9jfWkN6/Y/P5X39MmOPORxGOcBiUGDVQA/tyhjwAwyT0ZNN59fMVLyZ3ICClx73LC/T3fMtHhGL3z4RELG/IJ7b9YC/dWkoqAQS6qneIT8QYWwmFZ1HeZ6H6Upy3tq5TZxBPKstDftp7U4XZ3d49++TrbEwRj64YuCPCHSNStQS5ar/GyBEV+9JCJGYYR85jFX2GmPVuKsbbJX+20LJxqyvyhDQ4okcgbC8mULh4IZMA0+hBjX6KuJXtV8KW1dQnTNM7OdCrEsTGFp5Ojfv+R9aTd3X7/4J2JX77OkuDgeLhAFzUDtJuAmWxPW4bUQ0H3iaJeL2/1hmBuqtBCVgq5EL3U0vkOM156LTD5XWN+fNBtzdLluNEV4YFHiwsPMgl1/atKUuM1rVSSt7CoxcD6CKdkyHqRhhHSSRdTgMJhpuKjeeG24/qtu431pN2u0cG96d+sjb9G/wVXZn6rboeZLpDbdFp/lGVAY+SViijhTVfycAVMYX5+fntjI0vmZmFjo2Uh7vSEeaFuGy6RaGoLi+SsNbq4kEjDqE5qFFC0KpPhOCC9pOwDKyKdpgTGNBcWfugyptUAGBUYU1Tl3/5irSft7na9t/d44uOBlddaZLnyywJuNPAgmyMxPmekXi6v7zx49OjRQr3y0cIOvHgQe1QGUWMY6w8wiLkO+ueRFWyPFrCYfejx/S+/+3h12N600GV5uTGTvzlms1g44NSBXSPe5fPGPCAGqF+1YCSBsYFe0zQjWTaymUQ4zkVrIU0BtoqOdWHptB+M67YP7t3/bmb8dVeQjj3IxXMhWaKLn3IFc/Whs8vZZeDStTCvG1lMnFxVMZOKBUP7JMg30mUGyrzFLPfpJRybZMQE+1oWOiwsHt+zLFyIy178jYoEfgzgH9ApX6qUMVfCxffNRjaqyBRih/kDyYPlL2Ch/sWoq9s/uvf43OWxldc0DvsvFuaystAJ/ElSkmwGuGcj50VK2/fPkrheDeSds57gzGMx2hygXvTkSVyQ0BRPo67nWriViaY6uzDGU5F8SH9hhgO91/OSkk99dQDNeHKQB6hNChR0skhOEFILX9gG7/R9tjp3ssW/qwmOUcwon1eSPO2l7R7DKm0/G48aGH/yGtibZ/YTBvGigIZ6gU1s+ciSC0s8ze01LbRbjHG8MUpL1UQ46YEv90YUo66TLIJJ9aG3ZAGJcEo0g0JwGF5SvooR2pH43rGpE2/kdpmrkQglXjC1rtE8lrarRpHkvTuFFDMPmp5JFa3SdpytIa3YiYuCIsWkyobLkuyrgsZ1NIpbLo825+HTxgI2y0KZPsjGVRkXO8KA15OGdOgjVB9ljIEKGDOU8JPkUHRdqdSj0YeSkA2feCOMjtXmxHM6R/iz2z4euOl6Ih7dTkrpRmm7uYsEofgpuJpOjPmlpeR2NJ4ofwWXI5zD0L3dWsQS/OBLy8LbFlw00aJOyxKfi9d4CXW0t8uj1xcqJR3rPj20gQqYIn3oSwIRr9QXHoXj21pKFLei6kl3HQoWTOfZlX4Yiz14EIsdVmjAYKu0fR5L2ynCDTGESdIHwMOLim4APY/n5nclmochVSF0w9HMx14Ojt15Gpi8YV1VYyGpzT4slQRarmfi4W1ZSUc6ERkA9SQdZA1fSaKn5st82dAURUsxCZYrLIgwbpORw/hJd3FbiRYsrxLDtV2FQmxH9BiYDZVKhkm/E2qjth1/ZrNqwuTgRklCxcpT4qMlSz00dhyZCU6Or7U4zb0GHLpvfb0rUFVBlEE/hXPZjZRe9NGmoWatCQoZT1HXN2rwN1Q+74Mu1XelEYU76WMi5qKFTstvWkvzsowG5LqYgulRUvSSVigcyXtHM2qhoJV0XYMTQAzRfPVvDQMcjV1kZ57DvE+/P/qFQldFD10Xq3IBb1U4UattbMhW0zbUGkhEuK9qQVYkjaI00ccrTicff35k+yUWWqvXuigDxEMM11juJHlNEHDhjyZiOKgkCJJyYOShyYYCdE7GwIaEJ+iiUF0evNvcoa6xI+ARC1ca6snm7u+ZXV6QZcEDRNvjkWQlJZcZuIHRMCmBJOHgTDZkaCkl6SPpZyqlVdJeb4ornLgPPw3XFOJGiKdBiOfKcn2+DqwYbzbJ3vsagQ0scPdRGnpyKQ9Cw6h/8cXy8petPepcJk9rt7C1M5b75u96GVbmH8oikRIY3/J4Dn2ipFQreAPzpHBAzKOrkcmf9igVpcsbMaKJ0kk3TppT5HDOoCyIj8TiBNwBADm1XCJLncQqKlZd8jQK3MFCsFNJasZClBlyuTA509zq0z64PBZsWRhcudyM1LivnBrMsrzsKSdqxlcgdXGBGMgzCkPCMokhmoUDeZIeoihBqSelzpGIwrC1ku/kFvq2aqyqNUrbZJXdJ4vX2ARTLKZkAxg/lpaChSAuJAXUhWhossEbRU9nusyql0gt62KzEMPh2Ov7eDM4MLcamFxb+8Vec4c63K3vk3gyIlN5Q2VzD7dkXQM+47Fiv56GVPMU8xjm4FNJWaFHRtJ6IcwZvCi89j4YVguUYFqVc2ymLNEkseXRNQOItaanOxGwIrpa+HyhQvb8krXKQj2jfl4R6x45QvKaSXZ+lFRDHdn12g/68PGXgfG9UXszhAMGdg9FmYhXFsCX8mbhAOADKRzAPgSWRiVpnyDqhxqfTGHhgDetlzMsKRwQ8ysntLDjMobOt5I1FnyzjjV0I15TWVsQH1GkNJafOiNFna+xbK2cBLkqPDTXBXUy3BdmQVug7SFBru/V0/jdd+fuDH/BAl2P8AAAKakUy8W5TAzGiK6AnDCrS/gkJtjTEQBfAN0yAmKNVxAwlJM/Uyj4DVjI06K8ngFOr0LnmRgfsYJ4ERPhN0JqlGMzj0qIlnSlsm5Wm3l1rm8J29DS4s3mEqjvVQy5e/pvDi4tTUfncf0+AXHKU5HLuCAuWmMKGwrJG2JKqIhxRY3ZzkS5eE6FwUOTwoF/ObGBME4/A14CAz8v5o1CLWrVthGMbyE87hBVSOZFzM4YlLQTemDm18CN99mtkpObi9ctG00Lgw0L3X78yOGwX1xnDeiedFkC8ukx0KlsyRukSBb/BPnBkcBiOKNuGJ9KAkkc5qX8SSeh1WYOdmnw/hTwekUCCTpfQAFqAXwOEJ4BbSpJKdpDIUImZUPXU1b2Sc190XQlPaf6r5PVsfa+mX997/zMv6KFfrcfC/fImryLJZVLoopRdhQK41AeMUWD7/oqX9I0rUzWyYc0raTJsiiYWShMHBq9P3jf3cDagSjq4LVTEsna+wRBLJUw7l0qYf1QCckw+nYqJYgH2w9RSRIDiyG20uc4bTUs4Fm85XC7/bOzszb4n0Q0T71/63Q31t+ftl8UlWw8pDuxcKCeT1JtJWVItj1m5A3zJHl0qsAKKF9S25HyNebPKz/QxrlHjwzRR+vm6jVrPRfJXeBrYE4k/+QTDx8kWKaRfYrINZYXPpxoa/fv/w43vrjegxb1XLnZv/iX39zva3z6K4na4jkuptNdI15BA5cjahhVrLRShiS26CGgT1V8irb++S5PpxgQMbGxH2LgVIFl6qmKzCtYwddak2ctxddEyicovFZIcPGM4SFFu10Y7U4siMKxUtpu3Lzk7ilciH6KhMW6mx+5Zg0YedUQqTDxdAIYKEZSzotCHcyhzKgeIj1FSVVBqh7E1JwaUugklYwU5SwXZn6AjbiZYBkjsQsPC/LBrgQYrytYpK/DbZYkngcsTMUSGRADadR1To8C/Rc1JPDtw99bOONvbl1+bH2pfVriKZpXjAzHZTZAPtFOJxYOmFtsbuHCXK1SkpNYOLAN/keVpQpNGSnJC8xNYcLhv55U56/kshFvUZMFuirHamwYsBgYRwpTlbqOVTxkg5pikY50jYw408WSAciiGhURhjX/OitnHBO7NAUSW6kYBUADYNnlZKpRXwYqUU9pyfqDAoAIl2MwQ0NXKHrLLGJ0dipM/A8n3EJ5LCx7O536goDjUVooJ1j44yFDxzhmZ1dXY3caD2AVLl4DEKvVdwUaS/g+HXqdlSUO+3QJszoSuDVptxKq5cLxfdaqG8BVJBwLb3NquW5IPnTcMBeN+bTXvAYvFYv/8aQW4iYuTkX2mQVuUn43lIni8rUoQOM2Wb22jfu0AuhziVrsQBFwAa0miOuvu7jLNfT3Jz5KwsKBEqCdVKqAqDcA83HZOGOUeXlLlwQaRAw6OMq3s86oAE4bkkmbmfDYiSyc3A5jSbI3nayLFJFuPkOU8nIFBCko0gS2TE1VN+RKCeSNQSqHKVo76Ht20vKF3Wi78PdSHgsHSkSE6VgskJLQmeJyXIqWfR5zEw5aU7TeWBZ3xCswFsHQ2ZOxt8ndXE7rQiZdTGpChW7WecELQQJtAZ7nCS4OEjSrKgwsFOWtw/Mu2wvXxDx7oYxj6fyDkuTTMPCEvUlwuFk+IAu40loSJDn2KBbD4qL1cjlmlShJ7MketzMplhLsehEElLMrrS3oAib1SK2ez2cWL1jZLwLQIE4pUa5nHkmp2p9On7AtLTALwLJ9MCMxvmaCL/6EPsTCgd7e3nq5XF+HFoP/H6VMom9w/3EyCyVhi4knymaIz1nU6skK0CYf8ouWhR5z2Z4gVQ4XYhzH87ScyE32n7B9q3J8UZL5dUPTqnxJAYV/cIBZi/WQqvKdIyR/EL565szVTBorFkkyJclu33i5Oc9oUyWhJByobHQbA78glTrTCmrfupaXRHOUik9ESUnJvGbw9brKcUzVx1OGxs2fdB0sr2Q4Iz0y4u2k0+l0UiVLVVl2/+zVq/EQyKdiLMeR3f5yKWv7nC4BBLd0wodC3ZNgVFY0Jgr6SU4V050ktheJ4Po1ACncIgP0DSobeQPR2qgCIeZ1ybmd2Bs8WVunS/NsBpfNkTwoEKQzZKu0s6wqY/Y8nbiK0RR2WzeLip2CkWCB722ezMKOGyUaWJOvxIcQ7RJZPolLAdMemihFKi0UpVQS46fxsFrekjAdTS2knM75xOrAydpnPl1JZuIZ3lo2R+tGKKtmQ2U9bQaeVVw2BybhRqm4d3EiXgOEPnEwo+NbBUv4FAVo/ZN1FYA4zuFqzoxK4AKxeB83NdsCKMToO+gPQ8cgX/mkz2mYyysSndqqxcPZspLuJHvgwM3saux050xpSpHGDQAigl5WOVb9SqcVqXTC4H7gr4WvKoemlKA0Eh99kjQKqpohTd0oGMlPq4rokyQKd1KihK1yesSp1MK9J34SxdohUCJRLJXJsrlCSilSdKSxAwC4FjAtQhX1VGEbgwsx4OIKJR2eUCkGQmxIqhSYPHhtrEEkkVGsHJAlhEJNAV9Ko7wnaTDakEpGsWuElnNhuXryxzT8sopqjTKkqpzFlV2g61Vr1Rw0XDenJuAol8nKeUnGDQCo0knH6B/jRkr0fZ7gYk8UkU4JnlZkFDE4T5AYKQimwSStDgJjhNaybO1T+gdY2DF5WCJV0MCQdhVNY7bN6HcjugCMcZvRNOWJgPFUIAfV3ZM+MWCALUeKui+plDl2vndhCziUtX0LsZDKEyQuwexTjC2YNN4R4D5qPMqLAIk/5HkpwdVD0WNVQDWXzW3hsrn8E12B8SOTglOzll7aPXks4+uw5O2soAJdMKJslKlv8XXeQITgFYRCWQNVo/F8WS96RnD1g4yJQ75O07z4Ax/oFxz44xMRRLdBqqDbKmiTZgU93mAeiKJU/3rgBzzM67fRIrC1CgDAoUfhQbhh+ZosW0WDGOZLm7jhgYm/kc2FuQRzIIFcpz/65oc/Q2xq5q+l/CFm85M+z5EqaBIn9vg+UuS/Dvywp7L8S5zv6vQW6wLNU5SUkkoaWgHgAHpiQ2ulvXC9QBggQyuJMgxfnpZu/DgPSQvMzXz8h4P8RxJQRfqQRL8NjH4ru/mDf/t4YOUH/5XNAicj5pbzZdpDJqAh5TWjkfcyY5g48efLclVJgbChSqgjqz/qw7WCU3OTA6v3PrvxTb1e/+bG1/dWBybnTl6ecKT9Valx5TRw7mIlJaATpeQ0AQzMex2WMO11ALoQo91WVQFYKGi7N8Ze280EV8bHxxq0Zmx85Uey4GXta6q0zaqap8vrLRo8DEBaNsUpxtlI4QCahaUtaTPM6BOSlYUUxXCJ3w+8opHBwPjMb39P9n4zs6FmnDtaK/z+49evcHrddtmn54HW1mTcFzlSlA2tAv4NAcOKlVrpQ1Ld40uV5I3tmJFXfJWNbJhT115+eYHxtf+NS+GjtSyB9BRpBNWzGbQ487/X3qiVc7gsrFqvAdMFtHOOdNKSblQMAxiNgH1I1ifggtnd1MGTLTXMZdd1sD9VxB2/MnH1xdtR4X7vLEe2MxDo5mYG5hNsnMDMiorOoP+uXX6DT0C6dyjBOCQ7K5hbRAkRfCRJERWhmfdaP6x8tbCws41LaWMlAUaqlMRlTLiaNcd+/fzZFFzd5tjauiLglhTOTk+xGDGr5tKKVl7nk1j+T+rjMfU1/+aeC/jLvLljoFSytojKbDPMhq4rpOm4e2IiHAbrVL4qkT2ioM/NGF/XiDQfjz3PxIECGzV0zL2CQleM+Uw4hPVwXVI5w5m5Zk41BBRII+kULkt9Y/04YFSBBPMYqKgohryhZnJhyxmQf3O4TbKh7GIGH/eISh2oMYxVkf6gjOdEwIJfh6NGsbORxQmfxZgEFsTJibPWA0GwCFA1gzDeTskIR9/YU48Dq7siYYAkfeA7FEUlX32C1bupr6o6kDfeZxVmC0laPIwxBQyimvWlznRGfZafCP4xvi1Zi16dxSyJSeyr6S5nKoz27ScYpkYqIxKSdVKnkj1hMO1VWnBmt9fsIlLX7WnsrEAfekjuiyKbKVGUuFWprxcKoMZl2TBLML1MdOUZ33gvHvOYvQNij8ExycVg3o2kydbu+2XQvaDAMNhUxlPMhCTDvnwfvZO3qdVvqqRUh9REmiX7uP6v1bVKaecTrJ3KkoWu2QdpcyHaRu4Ze6VOZVTTwPTnsVgsBP/HcP8EfHwNvib/hMzX+ONzs964mFPfKAuY680tyLizgmjurGCqFwGQop6XDR43IJC0hQJu6L2DPshck6Sxj55h4ThXHjELyuo8j/uFlx+Zfnkd9w1fr/PWO/hgfZ3nK9Z4CD1zPPx4Fh5kwnKExn11NU2uJGVAxVghq6q1KMs+AMdeTMkqh6sGudSI02lGMeVwZvdZFoZj5s4X6UeM2ebxR4Fpb61366QmtzNSSLxRC8elfI0tF8mSsq7OSDlHtvlBH3g1joX5Xt7c+edMNGkmpJzOYoyt5ZVnWTgf1kkn0oA6egiTHzu6pOzU8JVqEHGm7GTx3XpzPHhlduuNPr9yRaG3ymwUC1zNXX3WyVYVZ+O5kIZLdLwaoNjZ/WhZMYtuIhIAfrnieaaFT6LWoyWQxBj74FLiDB8Kk5WjMRwPklbGd1dZrTEeOmE8PHmjFgYPYNrJWTbMkB24urxdRd1IJpPwzms5fXw0YrHTCx9GigDSbFb2yZ7DZ3iHcUmOhg0z+gneiMctkczH1pwhK1G9D1lz9/cwb42HrmKZy6ROXv30Sm1G4inPQQmIYhiXdPoiVm1rs0Qq7cOFkRFf0dxGjalWKI+sPItuzUn0gspm5CJ5wElXRCuE4zDE9+PhrExjVbx8luz+vq2Tb/YC50+whSdU/g0/ZfXeExpRQqngow7DmQ2yUkewot+0h0S/DUPNwIcJpqL7aN5DHT7zkS+BEs0LRobNMam0E24R8PSUxjAaQKI5dpUM1mCZ29p2ChqMB1UWDMp405pxrYqF8mLKI+Z5jH6z+2b0u2YmS3NRjiSi1/m86NFFrIKuPodprQk81nZtc/FESDbL4pHLtsYDVrBhWimtJBlcl1qq05Qh/cD6p1doc9/smrWfVFX0SYr8KV9mrExwprZRKPMLIPh9ZAE7ro6uf/PcndG/2aU9mA1ZwMVoOcZImVUPrZYG6aSFtnPheDS7QBZf0ruv+AigH9Ymv85LKapRBY37RPnyOsYV87oV/fZ4sAoa9yb5evL53xO8rFBJzPMKksyrGcLkczWTEiErAnqP5WyZbNl8xgRVofJvjHkfayurlbxIqqCtLa/baoQ9ZhW0Ton5j1ZXXvw9AwYpmSNrwkVFM8pAaFWzMCCRUbOFjZhclUSyahwspLeSb/5Jx622MvBZb1USaOhDT2NVi2QuYCdFFL2fDay8/FtwWaq1IwMpf8fKgCqJM6cU4IW48MFDbhyVEpWPTr4w5qRtanx185tKNZ9XSlW8qipmo6uVbzZXX2Nl4/i/HEpmCoQM7cZ4UMzQT9ocGoKye/lVnnTwZlpgamVlbnwSw39zcytTrx8yCoyv/eGJLgoekdQlNC0kdQk+QSzt/tuf5/7/iSu+wRaYm1n9Lf9RFeNBeeK1qkBLq1t/+O3qzOstBn2nWzAYWDkSEQ4Ef/Jd93P7uf3cfm4/t5/bz+3n9nP7uf3cfm4/t59be5t6SVwngJ+jHG4q4kDgqPJ/tlZuHgy+4VzAy9rlgcnLLwpVrPb23gh2zKx2zDXWUwR24FD7r6wejYWbtRGTm433NzbfaijkXmDmXuByx3gwMN6xMgX9OR4MzgUnsWcnsRfGd4IdlyfRwsBcR3B8biDYEejt6Ngc6Jibm+zomMPiSxwFc6TIbBI+nuwlkTly+gq8n+ttnPd22urceEdgcmptcrI3cGNlbjPQOzmw1tEbuLyJhnR0zJiRbrMPA72ra/hzfLJ3vOPytzMdk98OgD2r+OFkL9yKtdXNjoFeEmuf3OyY6p25fA8shvN2BnrfVkRybW4yMDU5Nbd2eXPg246Obwdu3Ls817E2sHljYK1hYcAcpZvYe8HeQKD33tokDm84fQ5PAAvXNmfAhF7sdfPOdExeBgvxl/DojfGOgZNvTPADLZwamIFRGvz227lemE5rvXO93+LIWsUrBo8y1xsI9k42LQzAVVsmwNjt2JzpuDeDFq6uBScDHb1TwTW0C3+xaSHck47LMx1rbz5x9TwTV2fQ08BwwnE01wtDDY72zsGrjrUZ6MTe3nukK8kovdE7AD+DDQvB6WySDg58++0m9FsvjMhg7w0054iFgW/xvLfVgi/zdK1Ls2w79mFgc+bIWS/5kne6BVefdaFz9/55AuM/t5e3/w91HnbnCRuHPQ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http://www.acting-man.com/blog/media/2015/02/one-69528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10" y="3733800"/>
            <a:ext cx="3959225" cy="263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72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wellsbiblestudy.com/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35113"/>
            <a:ext cx="857129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78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Three Branches of State Gov’t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Legislative Branch</a:t>
            </a:r>
          </a:p>
          <a:p>
            <a:pPr lvl="1"/>
            <a:r>
              <a:rPr lang="en-US" sz="3200" dirty="0" smtClean="0"/>
              <a:t>Makes the laws</a:t>
            </a:r>
          </a:p>
          <a:p>
            <a:pPr lvl="1"/>
            <a:r>
              <a:rPr lang="en-US" sz="3200" dirty="0" smtClean="0"/>
              <a:t>Made up of 2 parts</a:t>
            </a:r>
          </a:p>
          <a:p>
            <a:pPr lvl="2"/>
            <a:r>
              <a:rPr lang="en-US" sz="3200" dirty="0" smtClean="0"/>
              <a:t>State Senate</a:t>
            </a:r>
          </a:p>
          <a:p>
            <a:pPr lvl="2"/>
            <a:r>
              <a:rPr lang="en-US" sz="3200" dirty="0" smtClean="0"/>
              <a:t>State Assembly (House of Representatives) </a:t>
            </a:r>
            <a:endParaRPr lang="en-US" sz="3000" dirty="0" smtClean="0"/>
          </a:p>
          <a:p>
            <a:pPr lvl="2"/>
            <a:r>
              <a:rPr lang="en-US" sz="3000" dirty="0" smtClean="0"/>
              <a:t>Elected for 2 years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4628306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Anyone can suggest a law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Bill-a written idea for a law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Bill is introduced to the state legislature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Is passed-goes to the governor</a:t>
            </a:r>
          </a:p>
          <a:p>
            <a:pPr marL="0" indent="0" algn="ctr">
              <a:buNone/>
            </a:pPr>
            <a:r>
              <a:rPr lang="en-US" sz="3600" dirty="0" smtClean="0"/>
              <a:t>Governor-sign and make it a law</a:t>
            </a:r>
          </a:p>
          <a:p>
            <a:pPr marL="0" indent="0" algn="ctr">
              <a:buNone/>
            </a:pPr>
            <a:r>
              <a:rPr lang="en-US" sz="3600" dirty="0" smtClean="0"/>
              <a:t>Or</a:t>
            </a:r>
          </a:p>
          <a:p>
            <a:pPr marL="0" indent="0" algn="ctr">
              <a:buNone/>
            </a:pPr>
            <a:r>
              <a:rPr lang="en-US" sz="3600" dirty="0" smtClean="0"/>
              <a:t>Veto(refuse to approve a bill) the law</a:t>
            </a:r>
            <a:endParaRPr lang="en-US" sz="3600" dirty="0"/>
          </a:p>
        </p:txBody>
      </p:sp>
      <p:sp>
        <p:nvSpPr>
          <p:cNvPr id="4" name="Down Arrow 3"/>
          <p:cNvSpPr/>
          <p:nvPr/>
        </p:nvSpPr>
        <p:spPr>
          <a:xfrm>
            <a:off x="3733800" y="762000"/>
            <a:ext cx="1143000" cy="914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773409" y="2133600"/>
            <a:ext cx="1143000" cy="914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773409" y="3429000"/>
            <a:ext cx="1143000" cy="914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162300" y="5410200"/>
            <a:ext cx="1143000" cy="914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7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Executive Branch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Make sure the laws are followed</a:t>
            </a:r>
          </a:p>
          <a:p>
            <a:r>
              <a:rPr lang="en-US" sz="3600" dirty="0" smtClean="0"/>
              <a:t>Plans the state government</a:t>
            </a:r>
          </a:p>
          <a:p>
            <a:r>
              <a:rPr lang="en-US" sz="3600" dirty="0" smtClean="0"/>
              <a:t>Head-governor</a:t>
            </a:r>
          </a:p>
          <a:p>
            <a:r>
              <a:rPr lang="en-US" sz="3600" dirty="0" smtClean="0"/>
              <a:t>Elected every 4 years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093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Governor of NY-Andrew Cuomo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s://upload.wikimedia.org/wikipedia/commons/0/0e/Andrew_Cuomo_by_Pat_Arnow_croppe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19807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Judicial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Decides if someone has broken the law</a:t>
            </a:r>
          </a:p>
          <a:p>
            <a:r>
              <a:rPr lang="en-US" sz="3600" dirty="0" smtClean="0"/>
              <a:t>Interprets the laws of NYS</a:t>
            </a:r>
          </a:p>
          <a:p>
            <a:r>
              <a:rPr lang="en-US" sz="3600" dirty="0" smtClean="0"/>
              <a:t>Works for justice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524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7b482e.medialib.glogster.com/thumbnails/8b/8bfc28db4a8209080b789637f9485f75849dd0e9ec6140c1672552b0f06ad2af/daniel-pantoja-s-judicial-branch-poster-sour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69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05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Government-the laws and people that run a country, state, or town</a:t>
            </a:r>
          </a:p>
          <a:p>
            <a:r>
              <a:rPr lang="en-US" sz="3600" dirty="0" smtClean="0"/>
              <a:t>Municipal Government-the local government of a city, town or village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09940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Most powerful court in NY-Court of Appeals</a:t>
            </a:r>
          </a:p>
          <a:p>
            <a:pPr lvl="1"/>
            <a:r>
              <a:rPr lang="en-US" sz="3200" dirty="0" smtClean="0"/>
              <a:t>Judges serve for 14 years</a:t>
            </a:r>
          </a:p>
          <a:p>
            <a:pPr lvl="1"/>
            <a:r>
              <a:rPr lang="en-US" sz="3200" dirty="0" smtClean="0"/>
              <a:t>Decide whether decisions made in the lower courts are correct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749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 State Court of Appeals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s://upload.wikimedia.org/wikipedia/commons/8/8d/CourtofAppealsPa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87096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30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Jury-group of 12 citizens who are chosen to decide on a case in a court of law</a:t>
            </a:r>
            <a:endParaRPr lang="en-US" sz="3600" dirty="0"/>
          </a:p>
        </p:txBody>
      </p:sp>
      <p:pic>
        <p:nvPicPr>
          <p:cNvPr id="10242" name="Picture 2" descr="http://charlottelawlibrary.files.wordpress.com/2013/12/thejuryroom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800600"/>
            <a:ext cx="2788330" cy="156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.huffpost.com/gen/1298105/images/o-JURY-BOX-face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96" y="3733800"/>
            <a:ext cx="5486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18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National Government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Called the National or federal government</a:t>
            </a:r>
          </a:p>
          <a:p>
            <a:endParaRPr lang="en-US" sz="3600" dirty="0"/>
          </a:p>
          <a:p>
            <a:r>
              <a:rPr lang="en-US" sz="3600" dirty="0" smtClean="0"/>
              <a:t>Citizen- a person who is born into a country or who has earned the right to become a member of the country by law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1561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image.slidesharecdn.com/americancitizenship-141028101712-conversion-gate01/95/american-citizenship-4-638.jpg?cb=14144986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8469"/>
            <a:ext cx="8667750" cy="650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60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Bill of Rights-first 10 Amendments to the US Constitution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88953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corliss-lamont.org/tbor-pr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8125"/>
            <a:ext cx="5029200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2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Nations Capitol is Washington D.C.</a:t>
            </a:r>
            <a:endParaRPr lang="en-US" sz="3600" dirty="0"/>
          </a:p>
        </p:txBody>
      </p:sp>
      <p:pic>
        <p:nvPicPr>
          <p:cNvPr id="13314" name="Picture 2" descr="https://upload.wikimedia.org/wikipedia/commons/b/b2/United_States_Capitol_-_west_fro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8308975" cy="43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1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http://www.inetours.com/DC/images/Capitol/Dome-inside_26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3180021"/>
            <a:ext cx="5192350" cy="345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i459.photobucket.com/albums/qq318/AndysUSTrip/DSCF34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22"/>
            <a:ext cx="4887037" cy="366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21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s://pab58.files.wordpress.com/2010/03/stateoftheunionaddre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8" y="838200"/>
            <a:ext cx="8864608" cy="580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49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Local Government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Run police and fire department</a:t>
            </a:r>
          </a:p>
          <a:p>
            <a:r>
              <a:rPr lang="en-US" sz="3600" dirty="0" smtClean="0"/>
              <a:t>Care for sidewalks and streets</a:t>
            </a:r>
          </a:p>
          <a:p>
            <a:r>
              <a:rPr lang="en-US" sz="3600" dirty="0" smtClean="0"/>
              <a:t>Run library and public parks</a:t>
            </a:r>
            <a:endParaRPr lang="en-US" sz="3600" dirty="0"/>
          </a:p>
        </p:txBody>
      </p:sp>
      <p:pic>
        <p:nvPicPr>
          <p:cNvPr id="1026" name="Picture 2" descr="http://previews.123rf.com/images/Krisdog/Krisdog0809/krisdog080900030/3622821-Illustration-of-policeman-with-hand-up-and-whistle--Stock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33592"/>
            <a:ext cx="158630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ker.com/cliparts/0/6/0/a/11949837711534131083firestation_mimooh_01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2857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xl.thumbs.canstockphoto.com/canstock277139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920088"/>
            <a:ext cx="28575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clipartpanda.com/library-clipart-cliparti1_library-clip-art_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133600" cy="12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lipartion.com/wp-content/uploads/2015/11/play-park-clipart-free-clipart-image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232" y="2971800"/>
            <a:ext cx="1456768" cy="10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07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www.glynlowe.com/img/s/v-3/p130001443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0" y="533400"/>
            <a:ext cx="8763996" cy="57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30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US-democratic republic-citizens elect </a:t>
            </a:r>
            <a:r>
              <a:rPr lang="en-US" sz="4800" dirty="0" smtClean="0"/>
              <a:t>representatives to </a:t>
            </a:r>
            <a:r>
              <a:rPr lang="en-US" sz="4800" dirty="0" smtClean="0"/>
              <a:t>make decisions for </a:t>
            </a:r>
            <a:r>
              <a:rPr lang="en-US" sz="4800" dirty="0" smtClean="0"/>
              <a:t>us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715855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 Branches of </a:t>
            </a:r>
            <a:r>
              <a:rPr lang="en-US" dirty="0" err="1" smtClean="0"/>
              <a:t>U.S.Government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Executive Branch:</a:t>
            </a:r>
          </a:p>
          <a:p>
            <a:pPr lvl="1"/>
            <a:r>
              <a:rPr lang="en-US" sz="3200" dirty="0" smtClean="0"/>
              <a:t>Makes sure the laws are carried out</a:t>
            </a:r>
          </a:p>
          <a:p>
            <a:pPr lvl="1"/>
            <a:r>
              <a:rPr lang="en-US" sz="3200" dirty="0" smtClean="0"/>
              <a:t>Headed by the President</a:t>
            </a:r>
          </a:p>
          <a:p>
            <a:pPr lvl="1"/>
            <a:r>
              <a:rPr lang="en-US" sz="3200" dirty="0" smtClean="0"/>
              <a:t>Appoints a cabinet-group of advisors</a:t>
            </a:r>
          </a:p>
          <a:p>
            <a:pPr lvl="1"/>
            <a:r>
              <a:rPr lang="en-US" sz="3200" dirty="0" smtClean="0"/>
              <a:t>Can veto laws</a:t>
            </a:r>
          </a:p>
          <a:p>
            <a:pPr lvl="1"/>
            <a:r>
              <a:rPr lang="en-US" sz="3200" dirty="0" smtClean="0"/>
              <a:t>4 year term</a:t>
            </a:r>
          </a:p>
          <a:p>
            <a:pPr lvl="1"/>
            <a:r>
              <a:rPr lang="en-US" sz="3200" dirty="0" smtClean="0"/>
              <a:t>Elected only 2 times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692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President-Barack Obama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pload.wikimedia.org/wikipedia/commons/e/e9/Official_portrait_of_Barack_Oba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3352800" cy="456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31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House of Representatives</a:t>
            </a:r>
          </a:p>
          <a:p>
            <a:pPr marL="640080" lvl="2" indent="-274320"/>
            <a:r>
              <a:rPr lang="en-US" sz="3600" dirty="0"/>
              <a:t>Decided by the state population</a:t>
            </a:r>
          </a:p>
          <a:p>
            <a:endParaRPr lang="en-US" sz="3600" dirty="0" smtClean="0"/>
          </a:p>
          <a:p>
            <a:r>
              <a:rPr lang="en-US" sz="3600" dirty="0" smtClean="0"/>
              <a:t>Senate</a:t>
            </a:r>
          </a:p>
          <a:p>
            <a:pPr lvl="1"/>
            <a:r>
              <a:rPr lang="en-US" sz="3600" dirty="0" smtClean="0"/>
              <a:t>2 from each state</a:t>
            </a:r>
          </a:p>
          <a:p>
            <a:pPr lvl="1"/>
            <a:r>
              <a:rPr lang="en-US" sz="3600" dirty="0" smtClean="0"/>
              <a:t>Pass laws</a:t>
            </a:r>
          </a:p>
          <a:p>
            <a:pPr lvl="1"/>
            <a:r>
              <a:rPr lang="en-US" sz="3600" dirty="0" smtClean="0"/>
              <a:t>Approve treaties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522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Senator Chuck </a:t>
            </a:r>
            <a:r>
              <a:rPr lang="en-US" dirty="0" smtClean="0"/>
              <a:t>Schumer			Kristen Gillibrand</a:t>
            </a:r>
            <a:endParaRPr lang="en-US" dirty="0"/>
          </a:p>
        </p:txBody>
      </p:sp>
      <p:pic>
        <p:nvPicPr>
          <p:cNvPr id="2050" name="Picture 2" descr="https://upload.wikimedia.org/wikipedia/commons/d/d6/Charles_Schumer_official_portra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240385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illibrand.senate.gov/images/about/Kirsten_Gillibrand_Offici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288706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40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Judicial Branch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Supreme Court-highest federal court </a:t>
            </a:r>
          </a:p>
          <a:p>
            <a:pPr lvl="1"/>
            <a:r>
              <a:rPr lang="en-US" sz="4000" dirty="0" smtClean="0"/>
              <a:t>Interpret laws</a:t>
            </a:r>
          </a:p>
          <a:p>
            <a:pPr lvl="1"/>
            <a:r>
              <a:rPr lang="en-US" sz="4000" dirty="0" smtClean="0"/>
              <a:t>Supreme Court judges chosen by the President</a:t>
            </a:r>
          </a:p>
          <a:p>
            <a:pPr lvl="1"/>
            <a:r>
              <a:rPr lang="en-US" sz="4000" dirty="0" smtClean="0"/>
              <a:t>Serve for life</a:t>
            </a:r>
          </a:p>
        </p:txBody>
      </p:sp>
    </p:spTree>
    <p:extLst>
      <p:ext uri="{BB962C8B-B14F-4D97-AF65-F5344CB8AC3E}">
        <p14:creationId xmlns:p14="http://schemas.microsoft.com/office/powerpoint/2010/main" val="39182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Elected-to choose by voting</a:t>
            </a:r>
          </a:p>
          <a:p>
            <a:r>
              <a:rPr lang="en-US" sz="3600" dirty="0" smtClean="0"/>
              <a:t>Mayor-the head of a municipal government</a:t>
            </a:r>
          </a:p>
        </p:txBody>
      </p:sp>
    </p:spTree>
    <p:extLst>
      <p:ext uri="{BB962C8B-B14F-4D97-AF65-F5344CB8AC3E}">
        <p14:creationId xmlns:p14="http://schemas.microsoft.com/office/powerpoint/2010/main" val="282159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Mayor of Buffalo-Byron Brown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blogs.democratandchronicle.com/editorial/files/2014/02/Mayor_Byron_Br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259" y="1752600"/>
            <a:ext cx="2842285" cy="426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59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City council-group of people who meet to make decisions for the city</a:t>
            </a:r>
          </a:p>
          <a:p>
            <a:endParaRPr lang="en-US" sz="3600" dirty="0"/>
          </a:p>
          <a:p>
            <a:r>
              <a:rPr lang="en-US" sz="3600" dirty="0" smtClean="0"/>
              <a:t>City manager- an expert hired to run the daily business of a city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63292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NYC-biggest city in the state</a:t>
            </a:r>
            <a:endParaRPr lang="en-US" sz="3600" dirty="0"/>
          </a:p>
        </p:txBody>
      </p:sp>
      <p:pic>
        <p:nvPicPr>
          <p:cNvPr id="3074" name="Picture 2" descr="http://www.ssn.tv/wp-content/uploads/2014/07/NYC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48767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ssets.fodors.com/destinations/1128/skyline-manhattan-new-york-city-new-york-usa_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30861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6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County-a political division of a state</a:t>
            </a:r>
          </a:p>
          <a:p>
            <a:pPr lvl="1"/>
            <a:r>
              <a:rPr lang="en-US" sz="3200" dirty="0" smtClean="0"/>
              <a:t>Include cities, towns, and open areas</a:t>
            </a:r>
          </a:p>
          <a:p>
            <a:pPr lvl="1"/>
            <a:r>
              <a:rPr lang="en-US" sz="3200" dirty="0" smtClean="0"/>
              <a:t>Every county has a government</a:t>
            </a:r>
          </a:p>
          <a:p>
            <a:pPr lvl="1"/>
            <a:r>
              <a:rPr lang="en-US" sz="3200" dirty="0" smtClean="0"/>
              <a:t>Care for roads and protect people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045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wnydwi.com/images/sce/WNY-County-Map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5444145" cy="57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86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12930</TotalTime>
  <Words>440</Words>
  <Application>Microsoft Office PowerPoint</Application>
  <PresentationFormat>On-screen Show (4:3)</PresentationFormat>
  <Paragraphs>89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Thatch</vt:lpstr>
      <vt:lpstr>Chapter 11</vt:lpstr>
      <vt:lpstr>PowerPoint Presentation</vt:lpstr>
      <vt:lpstr>Local Government</vt:lpstr>
      <vt:lpstr>PowerPoint Presentation</vt:lpstr>
      <vt:lpstr>Mayor of Buffalo-Byron Brown</vt:lpstr>
      <vt:lpstr>PowerPoint Presentation</vt:lpstr>
      <vt:lpstr>PowerPoint Presentation</vt:lpstr>
      <vt:lpstr>PowerPoint Presentation</vt:lpstr>
      <vt:lpstr>PowerPoint Presentation</vt:lpstr>
      <vt:lpstr>State Government</vt:lpstr>
      <vt:lpstr>PowerPoint Presentation</vt:lpstr>
      <vt:lpstr>PowerPoint Presentation</vt:lpstr>
      <vt:lpstr>PowerPoint Presentation</vt:lpstr>
      <vt:lpstr>Three Branches of State Gov’t</vt:lpstr>
      <vt:lpstr>PowerPoint Presentation</vt:lpstr>
      <vt:lpstr>Executive Branch</vt:lpstr>
      <vt:lpstr>Governor of NY-Andrew Cuomo</vt:lpstr>
      <vt:lpstr>Judicial Branch</vt:lpstr>
      <vt:lpstr>PowerPoint Presentation</vt:lpstr>
      <vt:lpstr>PowerPoint Presentation</vt:lpstr>
      <vt:lpstr>NY State Court of Appeals Building</vt:lpstr>
      <vt:lpstr>PowerPoint Presentation</vt:lpstr>
      <vt:lpstr>Our National Government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 Branches of U.S.Government</vt:lpstr>
      <vt:lpstr>President-Barack Obama</vt:lpstr>
      <vt:lpstr>Legislative Branch</vt:lpstr>
      <vt:lpstr>PowerPoint Presentation</vt:lpstr>
      <vt:lpstr>Judicial Branch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>cglaub</dc:creator>
  <cp:lastModifiedBy>cglaub</cp:lastModifiedBy>
  <cp:revision>15</cp:revision>
  <dcterms:created xsi:type="dcterms:W3CDTF">2016-05-16T15:37:51Z</dcterms:created>
  <dcterms:modified xsi:type="dcterms:W3CDTF">2016-06-07T16:36:15Z</dcterms:modified>
</cp:coreProperties>
</file>