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48B3-3EA5-4C88-8A5F-AD6AD2D35EA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C9B-A7DA-4A9F-B528-8B9344F2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0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48B3-3EA5-4C88-8A5F-AD6AD2D35EA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C9B-A7DA-4A9F-B528-8B9344F2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7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48B3-3EA5-4C88-8A5F-AD6AD2D35EA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C9B-A7DA-4A9F-B528-8B9344F2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2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48B3-3EA5-4C88-8A5F-AD6AD2D35EA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C9B-A7DA-4A9F-B528-8B9344F2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6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48B3-3EA5-4C88-8A5F-AD6AD2D35EA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C9B-A7DA-4A9F-B528-8B9344F2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6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48B3-3EA5-4C88-8A5F-AD6AD2D35EA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C9B-A7DA-4A9F-B528-8B9344F2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2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48B3-3EA5-4C88-8A5F-AD6AD2D35EA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C9B-A7DA-4A9F-B528-8B9344F2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8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48B3-3EA5-4C88-8A5F-AD6AD2D35EA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C9B-A7DA-4A9F-B528-8B9344F2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7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48B3-3EA5-4C88-8A5F-AD6AD2D35EA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C9B-A7DA-4A9F-B528-8B9344F2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7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48B3-3EA5-4C88-8A5F-AD6AD2D35EA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C9B-A7DA-4A9F-B528-8B9344F2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7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48B3-3EA5-4C88-8A5F-AD6AD2D35EA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D5C9B-A7DA-4A9F-B528-8B9344F2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648B3-3EA5-4C88-8A5F-AD6AD2D35EA0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D5C9B-A7DA-4A9F-B528-8B9344F25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1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&amp;esrc=s&amp;source=images&amp;cd=&amp;cad=rja&amp;uact=8&amp;docid=kpuCh7bkJ5GAaM&amp;tbnid=6937FqHqAmmySM:&amp;ved=0CAUQjRw&amp;url=http://www.clipartbest.com/free-borders-for-word&amp;ei=tlcGVMlmiZ7yAaSfgMgL&amp;bvm=bv.74115972,d.eXY&amp;psig=AFQjCNFdi07B0BNDCbNBGMiwsjgePbutYw&amp;ust=140978820732153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data:image/jpeg;base64,/9j/4AAQSkZJRgABAQAAAQABAAD/2wCEAAkGBxQHEhUUExQVFhUWFxsWFxgXGRYgHRceHh8XGh4gGR4dHCggHhsnHBoYITIhJikrLy4uGx8zRDMtNyotLisBCgoKBQUFDgUFDisZExkrKysrKysrKysrKysrKysrKysrKysrKysrKysrKysrKysrKysrKysrKysrKysrKysrK//AABEIAOEA4QMBIgACEQEDEQH/xAAcAAEAAwEBAQEBAAAAAAAAAAAABAUGBwMCCAH/xABCEAACAQMDAgIHBgMHAwMFAAABAgMABBEFEiEGMRMiBxQyQVFhcSNCUoGRoRWxwRYzYnKCkrJTVKIkNGNDRHODk//EABQBAQAAAAAAAAAAAAAAAAAAAAD/xAAUEQEAAAAAAAAAAAAAAAAAAAAA/9oADAMBAAIRAxEAPwDuNKUoFKVWjXrYy+D48Qm/6bOof4cKcEjjuKCypXlc3KWi7pHVF+LEAfqagjqC1Pa4iI+IdSP17UFnSoyahE6eIJYyn4w67f1ziobdSWi//cwn6SKf5GgtaVVDqW099zCP8zqP5kVM/iEWzxPFj2fj3rt/XOKCTSqr+0tp/wBzB9fETH65xUyTUYokDtLGEPZi6hT9DnFBJpVT/aW091zCf8rqf5E19J1HaPx6zDn4GRAf0JoLSlRZ9Rht0DvLGqHszOoU/mTioi9SWjHHrMPyzIoz9MnmgtaVGudQitQDJLGgPILOoB+mTUI9S2n/AHER+jA/yoLalVcfUVpIcC5gz8DIgP6E5qTd6nDZAGSWNAexd1Gfpk80EulVP9pbT/uIh8y4A/U8VMttRhuwWjljdR3KupA+pBoJVKg2+sQXThI5UdjnAVgc478jjI+FS5ZRCMsQBwMk47nA/cgUH3SlKBSlKBSlKBSlKBWY660SLqaIWjorPJko5HMGMZkGCDkEqAoPmLAHy7saeswNbto76eNrmJXMMKgF0GMNcZAzxuBYZHzXPcUHLNL1O79FV4I9RU3Fq/ljuMFmQDt4bNkgY9qLPGMj/F2GTW0vYomtXSQ3DbIn7oOGZmbBz5VVvLxlsLkZyKHTVu1v57O7UXNhKniQSSiNj9zdGwAG5QS2CwzwvJzX8msbTR0iv7O1jRI3Yy+DGoZoSHjcqF7gHZJ81Q8ZoJmvafbaEhvJHRZ0AAuJiMyH3I5xjax4woAXOQBiofUfVD9M3VpI7lrO8IjYMFBt3wCrKQMlGB8ysTjbkfA/et2dh1osUkt4klrGwl8MSQiNmAIHiHG/ABPlyO5z8K536UtZT0gXlpp9gfFVHJd05TJwMg9iqIGJI45oOi6F1K/VOoXEcL7bWyIRyoBNxK24YyQcRrtb2cEnBzjivTp23tOqFF6jI854EsRG63OMiNSOxAYbsg7s85XAHMvR3qK+jLU7qyvCY4pcbJW9k7S3hsfcFZWOT7iMH346RotlYdLNNPBeRx28reK8fiQmINjGUPtAHjyg+4Y44oLIalNNKbPcFnUbnlAHEXGJFU5G9iSgB4BSQ4IUK0bVLe06XkSceHHNLIsZ3nzXGSAQSclnAOQfkFyAap7bWxHcHVmV1s5lFqHKkFY1IaKdlxuWNpGmHI9lom4GasNSsLDVZ4b64vI5I4MtAGkgEKE4O7IALHyrjJwMDjPNB83PUzdPaotpcyboLpDJBI20GFxndGxAGU4BVjyC2Mn3R+m+r31+O9vw220t/ESGLgeJ4ah2klYjPOQAOAozkE4I511W49LWsRwWpPq8MZVpgvAGSzPz7idqDPfGam+iDqCHp0XWlajthJkb+99hiyhHRieACFBBPDBj8sh0/RdItr1Bd28itNKMm6ix5yOCMeyYwV27D2x+LzV62moyay7QA+G0PFyUPO7J2pGfuh1G8sfMFdMctlavSPUOgoGxegWoLOkbvG2zd5iIyo8R/fheTye9RNH1b+BTPdXgMEOokSKZBgQOuURJj9wvAIm54DLIM9qC3EVp01cxRQ+HG9yxDRA+Z+CfEX37gQAT7wSeStVdr1r/AAK7u7O+kyIIjcwzEKGkixuKsFABkXkAgDcB2z3kTWdhp91/E7q8SSRU2RNI8IWNPNxGqAbmO5ueT5jjFci1HTZfSzqN7cW4bwYoj4RIA3FFxGnPYu25uewNB1TReqJLvT5NSuJFjjmYLFGwXZbxmQQhnOMu2TuOTggAALzm90/QYbWPxrEqryASeIDlbjPmBlxwwbOQy4K5444PNvRX1FZ6lpzaVqBSNkLpslO3epYvwTjbIrkjHcbVI+W3ttTtOhbVYjdtOFAS3izE0rc4VI1QAuSSFBPA47cmgiy9Ytrt9DYWreGfD8a6kGwtEB3iXOR4m7AYkcA8c8izWG06ouZVl8KV7Z9qxZ80X/yNjneWBwc8ALjBJzyVhL6Ndaju7pT4V2peVlGQrS+aVQR32S8/Erj3munw2mnz3R1K3vI42dNkzJJCUlXy+2GB2sNo5GDxQT7x3sZ7dZG3qsm+Nz7RVgYCj4GCVeaHDdyDzypZsb1r1j/Hr+DTbRgY45llvJfuhImEjrnsAu3JP4gq/HPv111F/G4JvUh4yshsYmUErNLOyFvDI9oRxRMxYcZbvwapPRnFp2lQ3NjJP4N9KGjkkdZIjhh5PBMqoy43A7WAYsCcEbTQdEHXdv4jxlZB4f8AeHMX2QPYyKJC6Z48pG7JxtBrUKwcAjkHkGub9EdOjo60miuYY2kk8QGZGDG7BztXDebdgkbcY4znk1reh4Xt9Os1k9tbeIH8kX+lBeUpSgUpSgUpSgrOoj9iBkqrSRK5H4WkRWGfcCDtJ9wJPFUWr63ZtdQ2CHNzuCiOEupiTbubLJgKu0Kdh4OF49410iCUEMAQRgg8gg9wR8Kz+rWcHTMF3eQwxrMsDuXx5m2ISAWPO3yjjtwKDmnX/UA0G4NjprsZ50Mczs7FbYHBPhe6I7dzOVAAADHkZHYdH09dKgigT2Yo1jH0UBf6VhvRb0ANEhae7G+7uVJlLclFfkpz945yx+PHYc7bQpDJbxbjlggVj8WXyk/qDQZrVfRXpeqSGR7YKx5Phs6A/wClSFz9BVz030lZ9MAi1gWMtwzclm9+CzEtj5ZxV3SgpupOlrTqdQt1Csm32TyGX/KykMAcDIzg1Raf6KNKsHEi2oZl5AkeR1/NWYqfzBrbUoPh4lkUqQCpGCCBgjtgj4Y91Ym69Emk3Tlza7STkhJJVX8lDYA+Qrc0oKvQOnrbpyPw7WFYlPJxnLH4sxyzH6moXUvRNj1QQ11AruOA4LK2OeCyEEjk8HIrQ0oMjono003Q5BLFbDxF5VnZ32n4qHYgH54yK097Zx36NHKiujDDKwBDD5g170oMG/of0ljn1Y984Es2P+da/SdKh0aMRW8aRRr2VRgfU/E/M81NpQZbqH0ead1FJ4s9spkPd1Z0Lf5thG48dzk199OdA2HTT+Jb26rJ+NizsP8AKXJ2/litNSghavpEGtRmK4iSWM87WGefiPeD8xzWQj9D+kxsG9WJwc7TLMR+Y3cj61vKUEFdJhi8HaiotuSYlUAKmVZOAOB5WYfnWV9I/TVj1VFsmlijuAPsZAV3g99u3OXU/h/TBrWaxZDUoJoT2ljeM/6lK/1qk0K3j1lBIqiOAZVYoxsDMpKuZNuCQrhkCdvKWOcrtDk/Qt7N0iRa6jbeBayHHrXgFSwJP2ckm0ERse5cbgCQcAgr3u3nW5UMjKykZBUgg/Qjis3rejJOJFtHMF1EgkXYWCHdvCiWPOx0Yoy8gkYJGDX16O9ai6hskuIokiLkiVEAGJF4bt3zgEZ5wRQaalKUClKUClKUFd1DrEegW0tzL7ESFiB3PuAHzJIA+tZ3RrA6/BHLqMjE3S5S2V3SJFZS4QqpBkbYCWL59+ABXx6ZrRrzR7oIMlQjkfJHRm/RQT+VQNIMfpF0mAQ3DQ3EKph4yQ8EqKUOQCDtZSw78hqDU3C/2eHih2Nso+1WRmbwx/1EZiW2j7ykkbeRjBDTdCQpbx5BBK7yD7i3mIP0JxVHHZOsMNrqFwku/wCy2gENdMMnzf4doyygc7eWIJBvdCmNxbQsxyxjTcficDP75oJ1KUoFKUoFKUoFKUoFKUoFKUoFKUoFKUoI+o3PqcUkh7IjP/tBP9Ky1vbqqtZ29yLefwBuVlyfOmPGiG5Tu3ZywJG5TkZOTe9UxG4srpV7tbyqPqUYCs91t0/b9YosBh8SVVDrIG2eAGHGX2t377NrZwCQODQQlNr6K7KZpbgzXEmXLSNmSd8bVAGSdo4Hvxyc18egWxez0pWfI8aV5Rn4HagP57M/nWIi9EydLN6zqG66tkIZ/AOCg5y0qEbnjHc7G3DB4IzXdNPeOWJDCVMRRTGUxt24G3bjjbjGMUEilKUClKUClKUHzIocEMAQRgg9iPfn5V+UuvGsNMu2OlTTDDHcVOI1+IhkDbyuflj4E1330w3r2GkXbIcMVVMj4O6I3/ixH51R9PWlr6NNKhuGhMlxKqE7VBllkkG4Ih9yqM8D3KTgk8hH9CjWF4GljmmnvtgEpuT9oi+8RjJHhk+8EnkZxwK6D0v/AO2j/wBX6bmx+1UltdrqC297eWnqzKN6Sb/NFuBUpNlVKqwPY5XtnaQK0HT8RhtoQww3hqWHwJAJ/cmgsKUpQKUpQKUpQKUpQKUpQKUpQKUpQKUpQfMhCgk9gOfpWS0a/bp6zzPHI52NOpRSxkBG5YyfdKq7YhuPmCrg9wt31TP6tZXTjutvK36Ixqh6lGoaL9vYKlxGVXxbaQkEbRjfC2RjgDKnI4yBkmg9ektWuNdinuLuBraFgFjhkOTsUPvkbIBG7cBggcJn35NP6BblrjSlDEkJNIiZ9y8MB+rGsDcdbat6Tg9naQxxRsAsxUnIU5B3ux4Tg5Crk4I5ziuz9F9OJ0pZxWyHdsBLNjG9icsce4ZPA9wAoLylKUClKUClKUFV1ToadSWk1tJwsq4z+EjDK35MAcfKs5oWrJpcFvFqm23ntcIskhxFKQjRh4pThG3Rk5Q4YHOQODV/1hry9M2c10w3eEuQv4mJCqD8AWI5qk6c0+JI7aa+2zXd3g7pACEZkaXw4geEVVUjC98ZOc0FrdTp1Ohhi+0t5BiaUZ2Mh7pG33y3IJXhRu5BxVjocpmt4ixy20Kx+JXyk/mQardVij6bR7qMCOOMF541GFdByWCjgSgcgj2sbT90rZ6LCYIIw3DbQWHwY8t+5NBNpSlApSlApSlApSlApSlApSlApSlApSlBA1+29dtbiP8AHDIn+5WH9ayPV+kr1Eq+uXvqtlsUqiSIhnO0MxkduNgGQEx7i2e2N1NIIVZm4VQST8hyay/S1gk0Dw3ADymPZIrc/Yvnw1XgfZiPycd2VzyckhznXfRJHZweu6RdyM8YMqedW3gd/CkjAw2Acd89uK6N6MOpW6q0+KeTHigmOTHYsvGflkYOPma/mj6HB0FFdMjFLMKJQjMW8NgG8TBPO1gI8Dk5B+NV/oU0iTSNLjEq7Wldpgp7qrY25+qgH86DeUpSgUpSgUpSgyHpb019V0m6jjBZ9quAO5COjkAe87VPFZbpzW9P9Ielx2d3KqSoiKysyq4ZBtEkRbg5HPGe5BFdUuJltlZ3IVVBZmJwFAGSSfcAK/LXWj2/Vt050qwm4Yl2jDsJM/eESqfDBPPfn4A5oO6aYLawNvZG6a7dRhIso20Lk+JNt9y9gWOM7cDdg1pOnpPEtYCTk+GoJ+YAB/cVz70Pz2umD1U2UtldsuT44fNwF7mN2UZA7lAABnIzya3vS/8A7aP/AFH/AMmx+1Ba0pSgUpSgUpSgUpSgUpSgUpSgUpSgUpSgr+oITcWtwi+00Mij6lWA/eqq/hOuFVgPhtGg/wDUjOYt6q2yMAjeSNrEMdg8hIbsNFNIIVLHsoJP0HNZXSRPoFntjhM58NpIwrKCHcGTwnyRhd7YVhnCkAgbdzBXa3odxpy+sTSNqUcP2jQSgIwC8lo1jxFIyjLBZEOSBhge+z0nUo9YhjnhbdHIoZT8j8fgR2I9xBrNdLzXdvBcXmqeHExXPhIfLFFGHOW8xG8lmzyeAv0FN6AGLaUM5x48m0fAeU8fLJNB0mlKUClKUClKUGI9NMzQaNdFSQSI1OPg0kakfmCR+dRdPz0NpNslnb+PcTKgRF48SV0Mju5/CArHk9goyPdtNa0uPWoJIJRmOVSjD38+8fAg4IPxArH6ZrY6RSKzv/O0I2wSxL4hkQAqrNEuZUcJ5SdpX/Fzigsory4tbaO41KOH7NfGkEatm2YA5YeZtwCkglSCBn2gTV7ocBtbeFG9pY0DfXAz++aq7a+XqsYQf+mB+034DSHghCntIvYsHAJHGMEmrLp9ibeLJJKrsye52+XJ/SgsKUpQKUpQKUpQKUpQKUpQKUpQKUpQKUpQVPVspgsbth3W3mI/JGNZ3rTTrjTlN5ZXcds4VRMs5XwZgowCxYHZIBwGHcBQe1azWLb123mj/HE6f7lI/rWM6k06y1XbPqLvLDHCJY4EEpSNdm5pZRHyScMAzYGFwOc0HJrPW9R9KMotJr6GGMsuUO1A/f2VHmlIxnaTjOO3ev0L03okXTltHbQg7I1wCe7HuWb5kkk/WuX6v6N9M6rsmudKIVwCUKM5VmXnY6OcoT+RGQeR31voe16TqDTInmJaRGaJmPdtuME/E7SuT7yCaDbUpSgUpSgUpSgz3X+vHpnT7i5UAuigJntuZlRSfiAWBx8qq9Cng6PtLV7hwHuipnuZDjdI8bSbpHPuyuwZIA4FTvSZor9QaZcwRDMjKGQfiKMrhfqduPzrn3SXpA0/V7BdP1XyNGghYSK+1wnCncvKOMDOcEEZB+AdI6iuUs4fXYsM6KCuw59YU9oxjO4tnyd8MQexINpo8Pq8ESkgkIuSOxOMkj5E5NY3pXVNPMsVrp264EY5bdI0VtH5ucv5d7ElRtyxycnArWdNtutYPlGq/wC0bf6UFlSlKBSlKBSlKBSlKBSlKBSlKBSlKBSlKDyu7gWiO7dkUsfoASf5Vn+lIF09PVZceIwMmW7TK2O2c5EYIi25O1VTsGUVca3bG9tp4x3kidB9WUgfzqnlhHVcYXOLcAHeu3e7458NiDsC5ILjzbsgFduSHnNaWvQsdxcRqsSOFxDGAA0g3gCNR999yrgD7o+dR/RP09J01p0cc3Ers0rr+AvjC/UKBn55qPfdK/wYtc2TNLcQru8K5bxd45yqO+ZImYAgFWCk9wccaXpjXY+pLaK5hzskXOD3UjhlPzBBFBaUpSgUpSgUpSgjanfx6XFJNK22ONS7n4ADJ47k/Kvzjr0V36VJ3mstORIw2PFAVWf3fayMwVmxg4GSOBz3PX/TWCdGutuf/pZx8PFjz+WK+As+jaVZQaasfjSpHHG742JmNpXkbjBJ2sexyzdj2oIvo6ubjp8R2V5YpaluIpoNpjmYDJEhUnbKVBILHzYPbAB2HS4xax/PcfyLMR+xqpVrrp6zE11L6y8Ue+dQqAEryTCQq8j4N7WBjaav9Gg9Vt4UyDtjRcj34A5/PvQTKUpQKUpQKUpQKUpQKUpQKUpQKUpQKUpQeV1MLZGc9lUsfyGay+m20+n2zRWjRO4QkrIxHgzSL4mTgHMbO+/acY3NgkYVbbq9ilhdkdxbTEf/AM2rK+k6yt7WJbo3r2E6qESWMtmUDkRsikGQDJI/DnPagmaNFL0faXF3qlys05UGRxgKqpu8ONBhcnczdgMl8Y+NZ6AUZdKBIwGnkZfp5Rx8sg1xjQ7sdY3CpqmpypEGBXxCzKTyDgk7Ijj7xGOa/UmlafHpUMcMKhY41Coo9wHz959+T370EulKUClKUClKUHhe2iX8bxSKGR1KOp7MCMEfpXLpuvIPRviyeUXccXlj8I/bQrzhJgQIzt4AYOGxjKjGTr/SfrT6BplzNGcSBQiEd1LsqZHzG4n8qwvSnQ+ndM6cl9qarI7osrGXLBd+CqKn3m5GcgnOewoN103rKdaKk6OngoQ3hK2XD8FfH48pU8hBnkBtxwBVr0w261i/wrs/2kr/AErL9NWNhLJBd2UbWniAlcJtjuY+cqyglM8bh2fy5wRmtT0yu20g+JjVj9WG4/zoLOlKUClKUClKUClKUClKUClKUClKUClKUEbUrb1yGSP8aMn+4Ef1rIXaWs+byS3e9kSBXxtRxAojEm1FcgeI3tYAL+Zc4XbWw1C5FlFJIe0aM5/0gn+lUmiBemkWCUhUJLpKcBWZyXdWPYP4jMQDjIIxkhqDISaJpfpRsJJbWFIphkKwRUeOQDIEgXhlOR8Rg8YI4svQbqj6npUYckmF2gBP4VwVH5KwX6AVb6zqtvoxmkgxLdzoqpDEQWlZd+wlV7KC/mkPAAHPAr69G/TJ6TsI4HIMhJklI7b25IHxAGFz78ZoNPSlKBSlKBSlKCg670D+09hPbA4Z1yhPYMpDrn5blAPyJqo6bEHVFvbRXKL49kV8a3kAJWRY3iyyHOVO4urcjsQeK197ZpfIUcEqfgzKfyKkEH6GuM9fLe9Mu81ufXbOPyv63Gk3q7nuFkb7VlHHOSATgkkHAdP6gRNTQ2Se1IuGKY+wT8eeyvx5B33DOMKxFlo8/rEEbEAHaAwHYMOGA+jAisl0Jc2XVFsskLyEj+8i8Qx+Gx9zRw7Izn3Nt5/lsLNI7X7GPauwBtg9wYtgn6lX5+RoJNKqLvqiys38OS7tkccFGmjDD6gtkVaQyrOoZWDKeQVIIP0IoPulRb/UYdNXdNLHEvbMjqo/ViK8tP1q31MkQTwykdxHIjEf7SaCfSv4TiqluqbJG2m8tg2cYM0Wc/TdQW9K/isHGRyDyD8ah6jq9vpePHniiz28R0XP03EZoJtKiafqkOpgmGaKUDuY3VsfXaTUmWQRAsxAA5JJwB9SaD6pVTF1PZTMEW7tmYnAUTREk/DG7OatqBSq+/12201ts1xBE3fbJIin9CQakWV9FqC7opEkX8SMrD9QcUEileVxcJaqWdlRR3ZiAB9SeKr7HqWz1F9kN3byP+FJY2J+gDZoJOs2xvLeaMd3idB9WUj+tUXVnWMHTlgLmTDeIg8KP3ysy5A/y85J9w/IVqGO0ZNcD0bTF6wvheX7+Hpyu62STMFWUBztjXOBj3kHlsbRkKdodV9HMHqunW7SIkbyKZXAUKMyM0mMe72u1aisJL0xF1fei7luPFhtpEFvDFIhiyqqxaUDPn8QsNvHCrnIOK02gHb46L/dpOUj+AGyMsq/4VkMi492NvAGKC1pSlApSlApSlBG1O4NpDJIBkojOB8SAT/SufX8w0/SYryaGO5QwRySxySsARJtJEYwULYcksRuc5+NdJYbuD2rA6n6N1vxDE0m+2tyTDE+/amccPht0gGOBuXA4+OQyuqaJYaNbRa1YTzWQYKdiEHxAx80YV9w38HjzICucYGRYdIvd9Yxb5JHiW9Z2eRNodbaDbEkakABXeR5GLAdg+MZFVs3Sb9cak0DErp2nt4WF8viSEB5AoGAGLHnbgKu0DGRW/sYBoE7rFGBBEP7uNf7tJdrBgo5KiWOfIAz9pn7poM+3Q2gmUWZg2TEEoGNyjPjuY3YhZMYPsk9qxlpdP6HtV9XaR5LGZfEAIJODuCkADHiB12kgcjHHbHUuq9Ht+opLJwd00UqywNG44XcjOzYBzHhR8MttGRurPdR9Kf2+1MOwZbW1iaPxMEGWYlj9n23IhKkt2JUrzzgPa/6StI4ze6z4lxMw3PgTtHbjGdkaRA7YkA5dhzgkkZrMdd+j620+0/iekO0bRYlHhyFlZc8sjEkgrnPfGARjNdZgv0u43juAsbqhEyOcDGMFlJxuiI7N+RwwIGLuNIGh6RNZWscrm6MkdtG2S22QBSznACIPNJlsYDKD5jig59rPXVz6Q1sdPhYo8wC3RAwGbcVOe2UCL4hUcHdj3VuW6B0PprwoZ4zLNLwoPjvLJgEkiOHkKMHkLgY71BT0df2Kk068hUym2yt4EDMzbwwMiL3bbvPlAztC8cGtpBo9v8AxM3rkmWSFVt2LeQpt8yqPx8Fu/KucDhsBUyWrej7CWrM9vc/ZW8MpdhBct/dhWwWEL+bcD7JXOfMaj6n0dpejgTamZLiWQgSXMwnK7iQOTH9nCmSAoOABgZ4rR63Aeoygh9m2kE6vnCSSp7EYODlOTuccA4AyQwWTqkttrlpNHPlUZfDlRuJEJ4AwMndnG3GQ3BG4EZDkvpC6OXoIRanpUjRqrqGUMWXDdiCTloycAqSc7hUXUtel9L1/b2cbtFaiNZJgPxBQ0hOfawx8Nc5GeffW06n0KSfS7fSYEcySlPb59XiV9+ZnA25UBUwPaIOAcV56f0anQOpxXMKMbSSD1aUgEmJ/JiRwMnYxQZbspJJwKD0PQ2g2Eq2bQmSdl3FQbl5AOBucx5EYyRydo5qa0Vx0yRp0E7MLniyklBdrcLzOpOMMI0w0e7uTt5Aq20HRoNIvLydiRcTsXZnYYaIcgx/BRkK3fBUdgVz9XsL6rPFdxKxW13eEO3rG8bZSufuhQNhJAc57KQxDOX3ReiaSyR3aO0kxx49w1yfEc59qYYjEhwTjIPyrHdX6M3oivILyxd/V5WKyRMcjjBKE+8FSSpPIKnmuqdW21p1TZGOXc6uw2Ih2yGQchQGGVfuCGHlG7OADjPdcdPP1V6jpw3FYGSW6m52oqps2hj3kfcxAHI4J4NBjLff6ZNUkV5HWwt8sqrxkZ2rwezvyxJBwAR8K2MXRGg3ErWccJaaPG8xm5YxHnG+VSURuDgMR27V69J9OjoXU7hVQi1vQhhcAlYnUsfCc/dzvO0ng4AznirnovSrbpeKcbishkMlwZWGSx4DA8fZtyV+pHcEAPrSrSbwbrT5J2Z0j2xXDcuYpVkWNpOwaRGSRSfvbAe5NV3VcsnT9xZBbaOTT9vq8v2Zb1YcYYYOFThckgj7PHGRmyu+mLfqwyTXUGQ6LHDvBEiIpdg47NE7M5OODhUyAcqOc3s2o+iKcMZJLvTXbHnJJTPYZPsOPdjytzwD2Dot5pcQntZI5Z8TO0TYmlw6eFNKOd27AZAQc8ZIHDGtRbwLbKFRQqjgADAFUXTWqR9UhbyM/ZbSkSnG4E43s4BIDcBQvcAMfvYGhoFKUoFKUoFKUoFKUoI1lZJYhggxvdpG+bOcsf1qPc6SJ5TL4kqFkVGCMAGClyuTjcCC7cgjvVjSgp4umbaAsyIyO5y7pJKryEZwZHVgz9z7RPevV9JLdri4A+AZP5lCf3qzpQU83TUF3jx1afady+MzOFPuZVJ2q3fzAA/OvYaOI/YlnXP/AMrt+niFsVZUoKn+Ck97m5Py3oP+KA1/Ljpu3vFKTK0ynus0kkin57XYrn5gVb0oK0aQEAVJZ0UcAB84/Nwx/evF+mreZleRWkkX2JJHdnTPfwzn7MnjlMVcUoK0aQEGEmuFH/5Cx/WTca+BopPtXNy3y3qP+Kg1a0oKe46ZtrsDxUMu07lMskrlD+JCzEo3zXBr3bSs8CecD4bwf3ILfvVjSgp/7M2xfxCjGXG3xTJJ4uPgJN29V7+UED5V7NpPGFnnQfJ9x/Vwx/erKlBUjRM+1cXLf/sx/wAFWvmTpi2lZXZGaRPYkaSVpE+OyQvvUH4AirilBXfww/8AXnx8Ny/zKbv3ouhwd3TxTzzMzSYzwdviE7QfgMVY0oM5Y9F22lSNJaiS2LHLCFyEb6xNuj/MKDWjpSgUpSgUpSgUpSgUpSgUpSgUpSgUpSgUpSgUpSgUpSgUpSgUpSgUpSgUpSgUpSgUpSgUpSg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2560638"/>
            <a:ext cx="5334000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Catherine Adele\AppData\Local\Microsoft\Windows\Temporary Internet Files\Content.IE5\A9BNATPZ\pi565z4i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044"/>
            <a:ext cx="9144000" cy="671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555404"/>
              </p:ext>
            </p:extLst>
          </p:nvPr>
        </p:nvGraphicFramePr>
        <p:xfrm>
          <a:off x="1066800" y="914398"/>
          <a:ext cx="6934200" cy="521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144780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1.My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favorite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 part of the book is…</a:t>
                      </a:r>
                      <a:endParaRPr lang="en-US" b="1" dirty="0">
                        <a:solidFill>
                          <a:schemeClr val="tx1"/>
                        </a:solidFill>
                        <a:latin typeface="Centaur" panose="020305040502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2.Define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10 words that you do not know</a:t>
                      </a:r>
                      <a:endParaRPr lang="en-US" b="1" dirty="0">
                        <a:solidFill>
                          <a:schemeClr val="tx1"/>
                        </a:solidFill>
                        <a:latin typeface="Centaur" panose="020305040502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3.Explain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the most interesting thing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 you learned from the reading &amp; why it stood out.  Be specific.</a:t>
                      </a:r>
                      <a:endParaRPr lang="en-US" b="1" dirty="0">
                        <a:solidFill>
                          <a:schemeClr val="tx1"/>
                        </a:solidFill>
                        <a:latin typeface="Centaur" panose="020305040502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396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4.What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are 2 new pieces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 of information that you learned from your reading?</a:t>
                      </a:r>
                      <a:endParaRPr lang="en-US" b="1" dirty="0">
                        <a:solidFill>
                          <a:schemeClr val="tx1"/>
                        </a:solidFill>
                        <a:latin typeface="Centaur" panose="020305040502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5.What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are 3 details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 from the text that support the main idea?</a:t>
                      </a:r>
                      <a:endParaRPr lang="en-US" b="1" dirty="0">
                        <a:solidFill>
                          <a:schemeClr val="tx1"/>
                        </a:solidFill>
                        <a:latin typeface="Centaur" panose="020305040502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6.In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the sequel to this book, the following should happen?</a:t>
                      </a:r>
                      <a:endParaRPr lang="en-US" b="1" dirty="0">
                        <a:solidFill>
                          <a:schemeClr val="tx1"/>
                        </a:solidFill>
                        <a:latin typeface="Centaur" panose="020305040502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650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7.Use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who, what, when, &amp; why to summarize what you read</a:t>
                      </a:r>
                      <a:endParaRPr lang="en-US" b="1" dirty="0">
                        <a:solidFill>
                          <a:schemeClr val="tx1"/>
                        </a:solidFill>
                        <a:latin typeface="Centaur" panose="020305040502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8.Compare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2 characters in the story.  Write about their similarities &amp;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 differences.</a:t>
                      </a:r>
                      <a:endParaRPr lang="en-US" b="1" dirty="0">
                        <a:solidFill>
                          <a:schemeClr val="tx1"/>
                        </a:solidFill>
                        <a:latin typeface="Centaur" panose="020305040502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9.Is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there a theme of this text that is similar to another story?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 Explain.</a:t>
                      </a:r>
                      <a:endParaRPr lang="en-US" b="1" dirty="0">
                        <a:solidFill>
                          <a:schemeClr val="tx1"/>
                        </a:solidFill>
                        <a:latin typeface="Centaur" panose="020305040502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707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10.What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clues does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 the title give you about the story?</a:t>
                      </a:r>
                      <a:endParaRPr lang="en-US" b="1" dirty="0">
                        <a:solidFill>
                          <a:schemeClr val="tx1"/>
                        </a:solidFill>
                        <a:latin typeface="Centaur" panose="020305040502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11.Did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this book make you laugh? cry&gt;? Cringe? Smile? Cheer? Explain</a:t>
                      </a:r>
                      <a:endParaRPr lang="en-US" b="1" dirty="0">
                        <a:solidFill>
                          <a:schemeClr val="tx1"/>
                        </a:solidFill>
                        <a:latin typeface="Centaur" panose="020305040502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12.What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entaur" panose="02030504050205020304" pitchFamily="18" charset="0"/>
                        </a:rPr>
                        <a:t>connections were made between the book and your life? Explain.</a:t>
                      </a:r>
                      <a:endParaRPr lang="en-US" b="1" dirty="0">
                        <a:solidFill>
                          <a:schemeClr val="tx1"/>
                        </a:solidFill>
                        <a:latin typeface="Centaur" panose="020305040502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512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SUNY Campus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Adele</dc:creator>
  <cp:lastModifiedBy>Catherine Adele</cp:lastModifiedBy>
  <cp:revision>3</cp:revision>
  <cp:lastPrinted>2015-09-01T00:25:50Z</cp:lastPrinted>
  <dcterms:created xsi:type="dcterms:W3CDTF">2014-09-02T23:50:28Z</dcterms:created>
  <dcterms:modified xsi:type="dcterms:W3CDTF">2015-09-01T00:25:56Z</dcterms:modified>
</cp:coreProperties>
</file>